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-235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6ABDB455-5608-419E-A92F-B0D7FEC77C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="" xmlns:a16="http://schemas.microsoft.com/office/drawing/2014/main" id="{BB028D40-1E09-42F7-94AE-B83421141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1" indent="0" algn="ctr">
              <a:buNone/>
              <a:defRPr sz="2000"/>
            </a:lvl2pPr>
            <a:lvl3pPr marL="914361" indent="0" algn="ctr">
              <a:buNone/>
              <a:defRPr sz="1800"/>
            </a:lvl3pPr>
            <a:lvl4pPr marL="1371543" indent="0" algn="ctr">
              <a:buNone/>
              <a:defRPr sz="1600"/>
            </a:lvl4pPr>
            <a:lvl5pPr marL="1828724" indent="0" algn="ctr">
              <a:buNone/>
              <a:defRPr sz="1600"/>
            </a:lvl5pPr>
            <a:lvl6pPr marL="2285904" indent="0" algn="ctr">
              <a:buNone/>
              <a:defRPr sz="1600"/>
            </a:lvl6pPr>
            <a:lvl7pPr marL="2743085" indent="0" algn="ctr">
              <a:buNone/>
              <a:defRPr sz="1600"/>
            </a:lvl7pPr>
            <a:lvl8pPr marL="3200266" indent="0" algn="ctr">
              <a:buNone/>
              <a:defRPr sz="1600"/>
            </a:lvl8pPr>
            <a:lvl9pPr marL="3657447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5CF3D93D-058C-469A-B640-7D9474FD7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D0EAA-36EC-4A3A-A9EA-22D44D6A2C85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5707BCE3-9CB4-4850-B33F-B4CBD9757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C3A6DB41-FB1C-490C-9B83-D413EBA9A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AAFA-47EB-44B7-A5F1-0A6949210F9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93636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B421A044-2A09-4BBA-AAFD-1978DCD19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="" xmlns:a16="http://schemas.microsoft.com/office/drawing/2014/main" id="{8E0E01EC-CB0F-48D6-A9D3-15A3579CE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10257D48-A592-4406-95B8-001863BF9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D0EAA-36EC-4A3A-A9EA-22D44D6A2C85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C585874B-D382-4AFB-9D8B-1ECC97855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963C016B-F4EC-4986-99C0-7CA577628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AAFA-47EB-44B7-A5F1-0A6949210F9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18659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="" xmlns:a16="http://schemas.microsoft.com/office/drawing/2014/main" id="{4255D833-749D-439B-8166-EE92266AF7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="" xmlns:a16="http://schemas.microsoft.com/office/drawing/2014/main" id="{396AC8DD-6478-46F2-BBF2-B8A67B47A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EF836772-97E9-463B-B4B8-A4CFEB6B6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D0EAA-36EC-4A3A-A9EA-22D44D6A2C85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DEB9796E-D485-4888-9B39-0E6718560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0A562B22-7B57-44DD-B11C-1AE0B6968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AAFA-47EB-44B7-A5F1-0A6949210F9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883599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273556FA-1422-4E4A-B4D8-408699B0A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3E8A2DEA-C3AC-4506-8AEE-3213AB37B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87E320B8-4A96-430F-A559-51A499F4B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D0EAA-36EC-4A3A-A9EA-22D44D6A2C85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14BB7FDA-66AC-4D9D-AFD7-02A69B121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EB6CCD35-7524-4C33-A3B0-3FD18A8D1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AAFA-47EB-44B7-A5F1-0A6949210F9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52800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34CA04F3-CF76-4B36-BE9A-C40F9548C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574CB0F3-0288-4F29-B490-ADC9C4E79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0AA06D7F-2042-4A68-84F3-6257B479C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D0EAA-36EC-4A3A-A9EA-22D44D6A2C85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4755E577-44E1-457A-90AA-21D757EDB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8D343319-7803-4022-8822-077D996D7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AAFA-47EB-44B7-A5F1-0A6949210F9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246415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3EF8CF4E-5E46-42CC-99C9-D1B66CC6B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11FD4B2F-11D6-40D3-B034-EF27497CE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="" xmlns:a16="http://schemas.microsoft.com/office/drawing/2014/main" id="{45F7C11C-30E2-4B85-BB7E-84D41BFA7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65C745BB-7B13-416B-A179-8037B0C66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D0EAA-36EC-4A3A-A9EA-22D44D6A2C85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6CEA5948-FFF5-4D5F-8D0F-3E465B7EC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61BD2B8A-9237-465B-BB44-AEC25DFA1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AAFA-47EB-44B7-A5F1-0A6949210F9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919109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A0096EAD-C418-4066-A76B-A26894DF9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11FDDDAA-1310-42AB-B54D-B7794C995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1" indent="0">
              <a:buNone/>
              <a:defRPr sz="2000" b="1"/>
            </a:lvl2pPr>
            <a:lvl3pPr marL="914361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4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7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="" xmlns:a16="http://schemas.microsoft.com/office/drawing/2014/main" id="{DD110B39-E1F7-4A8A-B296-560AD4044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="" xmlns:a16="http://schemas.microsoft.com/office/drawing/2014/main" id="{FC68228C-08C0-4F29-914A-C44F2A7F87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1" indent="0">
              <a:buNone/>
              <a:defRPr sz="2000" b="1"/>
            </a:lvl2pPr>
            <a:lvl3pPr marL="914361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4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7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="" xmlns:a16="http://schemas.microsoft.com/office/drawing/2014/main" id="{3D28BBE2-2CE0-42C1-A781-2552184D10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="" xmlns:a16="http://schemas.microsoft.com/office/drawing/2014/main" id="{C5DFF414-5E02-4622-A9A6-B8E91217D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D0EAA-36EC-4A3A-A9EA-22D44D6A2C85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="" xmlns:a16="http://schemas.microsoft.com/office/drawing/2014/main" id="{80B693F7-3B6E-4689-AB1E-ADF8BA955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="" xmlns:a16="http://schemas.microsoft.com/office/drawing/2014/main" id="{B2E8F378-5250-4578-BED1-00ADE3BA2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AAFA-47EB-44B7-A5F1-0A6949210F9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893751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D472ED3E-D227-4472-8D3B-C75AC49B6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="" xmlns:a16="http://schemas.microsoft.com/office/drawing/2014/main" id="{F3A63A2E-7C86-45B2-8AA5-5BE312290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D0EAA-36EC-4A3A-A9EA-22D44D6A2C85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="" xmlns:a16="http://schemas.microsoft.com/office/drawing/2014/main" id="{7D1C0D7E-CD29-4EFB-954E-8FDEA14E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="" xmlns:a16="http://schemas.microsoft.com/office/drawing/2014/main" id="{D4686ED3-AF26-435C-802F-4B6FFF182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AAFA-47EB-44B7-A5F1-0A6949210F9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78066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="" xmlns:a16="http://schemas.microsoft.com/office/drawing/2014/main" id="{F3E60E14-57B1-4588-8581-0A6F2D72C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D0EAA-36EC-4A3A-A9EA-22D44D6A2C85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="" xmlns:a16="http://schemas.microsoft.com/office/drawing/2014/main" id="{9AAEE26D-6CA5-404C-B5A7-0749D6BCA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="" xmlns:a16="http://schemas.microsoft.com/office/drawing/2014/main" id="{75604E09-F715-4EA8-BCC4-3D319E21F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AAFA-47EB-44B7-A5F1-0A6949210F9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530257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045225F3-57F5-43DF-B944-36DFF3896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2151FECC-CC23-4674-8A92-9FCB2EBBE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="" xmlns:a16="http://schemas.microsoft.com/office/drawing/2014/main" id="{69A6F787-FF21-41CD-9E2B-766928BAD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0"/>
            </a:lvl2pPr>
            <a:lvl3pPr marL="914361" indent="0">
              <a:buNone/>
              <a:defRPr sz="1200"/>
            </a:lvl3pPr>
            <a:lvl4pPr marL="1371543" indent="0">
              <a:buNone/>
              <a:defRPr sz="1000"/>
            </a:lvl4pPr>
            <a:lvl5pPr marL="1828724" indent="0">
              <a:buNone/>
              <a:defRPr sz="1000"/>
            </a:lvl5pPr>
            <a:lvl6pPr marL="2285904" indent="0">
              <a:buNone/>
              <a:defRPr sz="1000"/>
            </a:lvl6pPr>
            <a:lvl7pPr marL="2743085" indent="0">
              <a:buNone/>
              <a:defRPr sz="1000"/>
            </a:lvl7pPr>
            <a:lvl8pPr marL="3200266" indent="0">
              <a:buNone/>
              <a:defRPr sz="1000"/>
            </a:lvl8pPr>
            <a:lvl9pPr marL="3657447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1D6B0058-5358-4D8E-AFBE-2496BA53D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D0EAA-36EC-4A3A-A9EA-22D44D6A2C85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3E4A5CC6-47DE-4445-9CEF-35417D835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BEA1B904-1C69-49D3-9E6C-6F922B48A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AAFA-47EB-44B7-A5F1-0A6949210F9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66894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D321143E-1C97-46C0-930C-D0A424338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="" xmlns:a16="http://schemas.microsoft.com/office/drawing/2014/main" id="{150FBA54-7808-403C-A747-9D69F5C658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1" indent="0">
              <a:buNone/>
              <a:defRPr sz="2800"/>
            </a:lvl2pPr>
            <a:lvl3pPr marL="914361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4" indent="0">
              <a:buNone/>
              <a:defRPr sz="2000"/>
            </a:lvl6pPr>
            <a:lvl7pPr marL="2743085" indent="0">
              <a:buNone/>
              <a:defRPr sz="2000"/>
            </a:lvl7pPr>
            <a:lvl8pPr marL="3200266" indent="0">
              <a:buNone/>
              <a:defRPr sz="2000"/>
            </a:lvl8pPr>
            <a:lvl9pPr marL="3657447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="" xmlns:a16="http://schemas.microsoft.com/office/drawing/2014/main" id="{88E5C3DB-B820-4133-8B45-96D0DAC4FA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0"/>
            </a:lvl2pPr>
            <a:lvl3pPr marL="914361" indent="0">
              <a:buNone/>
              <a:defRPr sz="1200"/>
            </a:lvl3pPr>
            <a:lvl4pPr marL="1371543" indent="0">
              <a:buNone/>
              <a:defRPr sz="1000"/>
            </a:lvl4pPr>
            <a:lvl5pPr marL="1828724" indent="0">
              <a:buNone/>
              <a:defRPr sz="1000"/>
            </a:lvl5pPr>
            <a:lvl6pPr marL="2285904" indent="0">
              <a:buNone/>
              <a:defRPr sz="1000"/>
            </a:lvl6pPr>
            <a:lvl7pPr marL="2743085" indent="0">
              <a:buNone/>
              <a:defRPr sz="1000"/>
            </a:lvl7pPr>
            <a:lvl8pPr marL="3200266" indent="0">
              <a:buNone/>
              <a:defRPr sz="1000"/>
            </a:lvl8pPr>
            <a:lvl9pPr marL="3657447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941E43E1-A482-457E-B962-7A4749F34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D0EAA-36EC-4A3A-A9EA-22D44D6A2C85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B6A07D1C-25F6-4325-A753-C62CB66C3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C2CC09FD-EADA-414A-9824-3188A575C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AAFA-47EB-44B7-A5F1-0A6949210F9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484301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="" xmlns:a16="http://schemas.microsoft.com/office/drawing/2014/main" id="{516E0BF8-9809-4850-8FC2-F8308AB48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6E726A2E-F916-47F8-9784-D782408DE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1E0E653B-9C96-4208-A19C-A6A204640A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D0EAA-36EC-4A3A-A9EA-22D44D6A2C85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00FFF91A-EE3C-47CE-9AA1-56F77B8ECD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C202D71E-0345-40A7-9BC7-F15EB8CBB8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5AAFA-47EB-44B7-A5F1-0A6949210F9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78844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6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1" indent="-228591" algn="l" defTabSz="91436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2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2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3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4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5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76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57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37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1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4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5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7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="" xmlns:a16="http://schemas.microsoft.com/office/drawing/2014/main" id="{1A3DF6DF-AA01-46FD-8A2C-67F8C1086EF6}"/>
              </a:ext>
            </a:extLst>
          </p:cNvPr>
          <p:cNvSpPr txBox="1"/>
          <p:nvPr/>
        </p:nvSpPr>
        <p:spPr>
          <a:xfrm>
            <a:off x="544945" y="2381004"/>
            <a:ext cx="6096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每週買一次多買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傳統市場 分流採買一次購足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居留證尾數</a:t>
            </a:r>
            <a:endParaRPr lang="en-US" altLang="zh-TW" sz="2800" b="1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單號 </a:t>
            </a:r>
            <a:r>
              <a:rPr lang="en-US" altLang="zh-TW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1</a:t>
            </a:r>
            <a:r>
              <a:rPr lang="zh-TW" altLang="en-US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、</a:t>
            </a:r>
            <a:r>
              <a:rPr lang="en-US" altLang="zh-TW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3</a:t>
            </a:r>
            <a:r>
              <a:rPr lang="zh-TW" altLang="en-US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、</a:t>
            </a:r>
            <a:r>
              <a:rPr lang="en-US" altLang="zh-TW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5</a:t>
            </a:r>
            <a:r>
              <a:rPr lang="zh-TW" altLang="en-US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、</a:t>
            </a:r>
            <a:r>
              <a:rPr lang="en-US" altLang="zh-TW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7</a:t>
            </a:r>
            <a:r>
              <a:rPr lang="zh-TW" altLang="en-US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、</a:t>
            </a:r>
            <a:r>
              <a:rPr lang="en-US" altLang="zh-TW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9 </a:t>
            </a:r>
            <a:r>
              <a:rPr lang="zh-TW" altLang="en-US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每週三五日採買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雙號</a:t>
            </a:r>
            <a:r>
              <a:rPr lang="en-US" altLang="zh-TW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0</a:t>
            </a:r>
            <a:r>
              <a:rPr lang="zh-TW" altLang="en-US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、</a:t>
            </a:r>
            <a:r>
              <a:rPr lang="en-US" altLang="zh-TW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2</a:t>
            </a:r>
            <a:r>
              <a:rPr lang="zh-TW" altLang="en-US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、</a:t>
            </a:r>
            <a:r>
              <a:rPr lang="en-US" altLang="zh-TW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4</a:t>
            </a:r>
            <a:r>
              <a:rPr lang="zh-TW" altLang="en-US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、</a:t>
            </a:r>
            <a:r>
              <a:rPr lang="en-US" altLang="zh-TW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6</a:t>
            </a:r>
            <a:r>
              <a:rPr lang="zh-TW" altLang="en-US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、</a:t>
            </a:r>
            <a:r>
              <a:rPr lang="en-US" altLang="zh-TW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8 </a:t>
            </a:r>
            <a:r>
              <a:rPr lang="zh-TW" altLang="en-US" sz="2800" b="1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每週二四六採買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="" xmlns:a16="http://schemas.microsoft.com/office/drawing/2014/main" id="{53F89B34-AA1D-4386-91B8-24A1854C61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3369" y="4119534"/>
            <a:ext cx="2133600" cy="2133600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="" xmlns:a16="http://schemas.microsoft.com/office/drawing/2014/main" id="{B5598F41-3FA1-4C85-85D5-92D6DB79AA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115300" cy="2076450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="" xmlns:a16="http://schemas.microsoft.com/office/drawing/2014/main" id="{B9005A7B-E5F8-4917-8121-2915C83EB5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888" y="1335765"/>
            <a:ext cx="4288561" cy="2308324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2ACCAC71-1D3E-4CDE-A3C9-0E8923BFBF3F}"/>
              </a:ext>
            </a:extLst>
          </p:cNvPr>
          <p:cNvSpPr/>
          <p:nvPr/>
        </p:nvSpPr>
        <p:spPr>
          <a:xfrm>
            <a:off x="477182" y="5862935"/>
            <a:ext cx="71609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b="1" cap="none" spc="0" dirty="0">
                <a:ln w="0"/>
                <a:solidFill>
                  <a:schemeClr val="tx1"/>
                </a:solidFill>
              </a:rPr>
              <a:t>每個縣市不一樣請依地方主管機關為準</a:t>
            </a:r>
          </a:p>
        </p:txBody>
      </p:sp>
    </p:spTree>
    <p:extLst>
      <p:ext uri="{BB962C8B-B14F-4D97-AF65-F5344CB8AC3E}">
        <p14:creationId xmlns="" xmlns:p14="http://schemas.microsoft.com/office/powerpoint/2010/main" val="204241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>
            <a:extLst>
              <a:ext uri="{FF2B5EF4-FFF2-40B4-BE49-F238E27FC236}">
                <a16:creationId xmlns="" xmlns:a16="http://schemas.microsoft.com/office/drawing/2014/main" id="{FF6068A3-EB86-4E35-8229-76BEB22672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0" y="4576734"/>
            <a:ext cx="2133600" cy="2133600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="" xmlns:a16="http://schemas.microsoft.com/office/drawing/2014/main" id="{9DF91009-635E-4A68-8D88-CDE3044E28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549" y="2340203"/>
            <a:ext cx="982663" cy="982663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="" xmlns:a16="http://schemas.microsoft.com/office/drawing/2014/main" id="{888806D1-B130-48DF-A231-2DE3C3C61F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115300" cy="2076450"/>
          </a:xfrm>
          <a:prstGeom prst="rect">
            <a:avLst/>
          </a:prstGeom>
        </p:spPr>
      </p:pic>
      <p:sp>
        <p:nvSpPr>
          <p:cNvPr id="8" name="文字方塊 7">
            <a:extLst>
              <a:ext uri="{FF2B5EF4-FFF2-40B4-BE49-F238E27FC236}">
                <a16:creationId xmlns="" xmlns:a16="http://schemas.microsoft.com/office/drawing/2014/main" id="{0C8AADA5-9044-4C65-B53E-00413C2DEE0E}"/>
              </a:ext>
            </a:extLst>
          </p:cNvPr>
          <p:cNvSpPr txBox="1"/>
          <p:nvPr/>
        </p:nvSpPr>
        <p:spPr>
          <a:xfrm>
            <a:off x="200649" y="2710134"/>
            <a:ext cx="11070601" cy="3370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 b="1" dirty="0"/>
              <a:t>英文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800" b="1" dirty="0"/>
              <a:t>Buy more once a week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800" b="1" dirty="0"/>
              <a:t>Traditional markets, one-off purchase, one-time purchase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800" b="1" dirty="0"/>
              <a:t>The end of the ID number (the end of the residence permit)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800" b="1" dirty="0"/>
              <a:t>Order number </a:t>
            </a:r>
            <a:r>
              <a:rPr lang="en-US" altLang="zh-TW" sz="2800" b="1" dirty="0">
                <a:solidFill>
                  <a:srgbClr val="FF0000"/>
                </a:solidFill>
              </a:rPr>
              <a:t>1, 3, 5, 7, 9 </a:t>
            </a:r>
            <a:r>
              <a:rPr lang="en-US" altLang="zh-TW" sz="2800" b="1" dirty="0"/>
              <a:t>buy every </a:t>
            </a:r>
            <a:r>
              <a:rPr lang="en-US" altLang="zh-TW" sz="2800" b="1" dirty="0">
                <a:solidFill>
                  <a:srgbClr val="FF0000"/>
                </a:solidFill>
              </a:rPr>
              <a:t>Wednesday , </a:t>
            </a:r>
            <a:r>
              <a:rPr lang="en-US" altLang="zh-TW" sz="2800" b="1" dirty="0" err="1">
                <a:solidFill>
                  <a:srgbClr val="FF0000"/>
                </a:solidFill>
              </a:rPr>
              <a:t>Fridayand</a:t>
            </a:r>
            <a:r>
              <a:rPr lang="en-US" altLang="zh-TW" sz="2800" b="1" dirty="0">
                <a:solidFill>
                  <a:srgbClr val="FF0000"/>
                </a:solidFill>
              </a:rPr>
              <a:t> and  Sunday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800" b="1" dirty="0"/>
              <a:t>Double number </a:t>
            </a:r>
            <a:r>
              <a:rPr lang="en-US" altLang="zh-TW" sz="2800" b="1" dirty="0">
                <a:solidFill>
                  <a:srgbClr val="FF0000"/>
                </a:solidFill>
              </a:rPr>
              <a:t>0, 2, 4, 6, 8 </a:t>
            </a:r>
            <a:r>
              <a:rPr lang="en-US" altLang="zh-TW" sz="2800" b="1" dirty="0"/>
              <a:t>buy every </a:t>
            </a:r>
            <a:r>
              <a:rPr lang="en-US" altLang="zh-TW" sz="2800" b="1" dirty="0">
                <a:solidFill>
                  <a:srgbClr val="FF0000"/>
                </a:solidFill>
              </a:rPr>
              <a:t>Tuesday, Thursday and Saturday</a:t>
            </a:r>
          </a:p>
        </p:txBody>
      </p:sp>
      <p:pic>
        <p:nvPicPr>
          <p:cNvPr id="12" name="圖片 11">
            <a:extLst>
              <a:ext uri="{FF2B5EF4-FFF2-40B4-BE49-F238E27FC236}">
                <a16:creationId xmlns="" xmlns:a16="http://schemas.microsoft.com/office/drawing/2014/main" id="{D5D03E3B-99F3-4681-B5FB-8D9481058E6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889" y="1196065"/>
            <a:ext cx="4288561" cy="2308324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="" xmlns:a16="http://schemas.microsoft.com/office/drawing/2014/main" id="{07F6225A-873F-44E3-89FE-C58E313BA95B}"/>
              </a:ext>
            </a:extLst>
          </p:cNvPr>
          <p:cNvSpPr/>
          <p:nvPr/>
        </p:nvSpPr>
        <p:spPr>
          <a:xfrm>
            <a:off x="200649" y="6396335"/>
            <a:ext cx="101282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400" b="1" cap="none" spc="0" dirty="0">
                <a:ln w="0"/>
                <a:solidFill>
                  <a:schemeClr val="tx1"/>
                </a:solidFill>
              </a:rPr>
              <a:t>Each county and city is different, please refer to the local competent authority</a:t>
            </a:r>
            <a:endParaRPr lang="zh-TW" altLang="en-US" sz="2400" b="1" cap="none" spc="0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5759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="" xmlns:a16="http://schemas.microsoft.com/office/drawing/2014/main" id="{BA48A119-458F-485C-84D9-5B25F884F5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400"/>
            <a:ext cx="7697941" cy="1978697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="" xmlns:a16="http://schemas.microsoft.com/office/drawing/2014/main" id="{D8361DF7-05D2-4FF8-8691-D61E852E25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790" y="1628507"/>
            <a:ext cx="4288561" cy="2308324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="" xmlns:a16="http://schemas.microsoft.com/office/drawing/2014/main" id="{06F0B977-9196-45DE-8FE0-C3980B6C12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3529" y="4241537"/>
            <a:ext cx="2133600" cy="2133600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="" xmlns:a16="http://schemas.microsoft.com/office/drawing/2014/main" id="{494958D7-9E3A-40B3-A3E1-279851CDDDFB}"/>
              </a:ext>
            </a:extLst>
          </p:cNvPr>
          <p:cNvSpPr/>
          <p:nvPr/>
        </p:nvSpPr>
        <p:spPr>
          <a:xfrm>
            <a:off x="137619" y="2467485"/>
            <a:ext cx="642900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zh-TW" sz="2400" b="1" dirty="0" err="1" smtClean="0">
                <a:ln w="0"/>
              </a:rPr>
              <a:t>Beli</a:t>
            </a:r>
            <a:r>
              <a:rPr lang="en-US" altLang="zh-TW" sz="2400" b="1" dirty="0" smtClean="0">
                <a:ln w="0"/>
              </a:rPr>
              <a:t> </a:t>
            </a:r>
            <a:r>
              <a:rPr lang="en-US" altLang="zh-TW" sz="2400" b="1" dirty="0" err="1" smtClean="0">
                <a:ln w="0"/>
              </a:rPr>
              <a:t>lebih</a:t>
            </a:r>
            <a:r>
              <a:rPr lang="en-US" altLang="zh-TW" sz="2400" b="1" dirty="0" smtClean="0">
                <a:ln w="0"/>
              </a:rPr>
              <a:t> </a:t>
            </a:r>
            <a:r>
              <a:rPr lang="en-US" altLang="zh-TW" sz="2400" b="1" dirty="0" err="1" smtClean="0">
                <a:ln w="0"/>
              </a:rPr>
              <a:t>banyak</a:t>
            </a:r>
            <a:r>
              <a:rPr lang="en-US" altLang="zh-TW" sz="2400" b="1" dirty="0" smtClean="0">
                <a:ln w="0"/>
              </a:rPr>
              <a:t> </a:t>
            </a:r>
            <a:r>
              <a:rPr lang="en-US" altLang="zh-TW" sz="2400" b="1" dirty="0" err="1" smtClean="0">
                <a:ln w="0"/>
              </a:rPr>
              <a:t>seminggu</a:t>
            </a:r>
            <a:r>
              <a:rPr lang="en-US" altLang="zh-TW" sz="2400" b="1" dirty="0" smtClean="0">
                <a:ln w="0"/>
              </a:rPr>
              <a:t> </a:t>
            </a:r>
            <a:r>
              <a:rPr lang="en-US" altLang="zh-TW" sz="2400" b="1" dirty="0" err="1" smtClean="0">
                <a:ln w="0"/>
              </a:rPr>
              <a:t>sek</a:t>
            </a:r>
            <a:r>
              <a:rPr lang="en-US" altLang="zh-TW" sz="2400" b="1" dirty="0" err="1" smtClean="0">
                <a:ln w="0"/>
              </a:rPr>
              <a:t>ali</a:t>
            </a:r>
            <a:r>
              <a:rPr lang="en-US" altLang="zh-TW" sz="2400" b="1" dirty="0">
                <a:ln w="0"/>
              </a:rPr>
              <a:t>!</a:t>
            </a:r>
          </a:p>
          <a:p>
            <a:r>
              <a:rPr lang="en-US" altLang="zh-TW" sz="2400" b="1" dirty="0" err="1" smtClean="0">
                <a:ln w="0"/>
              </a:rPr>
              <a:t>Kepasar</a:t>
            </a:r>
            <a:r>
              <a:rPr lang="en-US" altLang="zh-TW" sz="2400" b="1" dirty="0" smtClean="0">
                <a:ln w="0"/>
              </a:rPr>
              <a:t> traditional </a:t>
            </a:r>
            <a:r>
              <a:rPr lang="en-US" altLang="zh-TW" sz="2400" b="1" dirty="0" err="1" smtClean="0">
                <a:ln w="0"/>
              </a:rPr>
              <a:t>belanja</a:t>
            </a:r>
            <a:r>
              <a:rPr lang="en-US" altLang="zh-TW" sz="2400" b="1" dirty="0" smtClean="0">
                <a:ln w="0"/>
              </a:rPr>
              <a:t> </a:t>
            </a:r>
            <a:r>
              <a:rPr lang="en-US" altLang="zh-TW" sz="2400" b="1" dirty="0" err="1" smtClean="0">
                <a:ln w="0"/>
              </a:rPr>
              <a:t>satu</a:t>
            </a:r>
            <a:r>
              <a:rPr lang="en-US" altLang="zh-TW" sz="2400" b="1" dirty="0" smtClean="0">
                <a:ln w="0"/>
              </a:rPr>
              <a:t> kali </a:t>
            </a:r>
            <a:r>
              <a:rPr lang="en-US" altLang="zh-TW" sz="2400" b="1" smtClean="0">
                <a:ln w="0"/>
              </a:rPr>
              <a:t>secukupnya!</a:t>
            </a:r>
            <a:endParaRPr lang="en-US" altLang="zh-TW" sz="2400" b="1" dirty="0">
              <a:ln w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="" xmlns:a16="http://schemas.microsoft.com/office/drawing/2014/main" id="{52242985-E748-45A0-AB76-1986D441AC39}"/>
              </a:ext>
            </a:extLst>
          </p:cNvPr>
          <p:cNvSpPr/>
          <p:nvPr/>
        </p:nvSpPr>
        <p:spPr>
          <a:xfrm>
            <a:off x="618937" y="4015904"/>
            <a:ext cx="651729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400" b="1" dirty="0" err="1" smtClean="0">
                <a:ln w="0"/>
              </a:rPr>
              <a:t>Setiap</a:t>
            </a:r>
            <a:r>
              <a:rPr lang="en-US" altLang="zh-TW" sz="2400" b="1" dirty="0" smtClean="0">
                <a:ln w="0"/>
              </a:rPr>
              <a:t> </a:t>
            </a:r>
            <a:r>
              <a:rPr lang="en-US" altLang="zh-TW" sz="2400" b="1" dirty="0" err="1" smtClean="0">
                <a:ln w="0"/>
                <a:solidFill>
                  <a:srgbClr val="FF0000"/>
                </a:solidFill>
              </a:rPr>
              <a:t>Rabu</a:t>
            </a:r>
            <a:r>
              <a:rPr lang="zh-TW" altLang="en-US" sz="2400" b="1" dirty="0">
                <a:ln w="0"/>
                <a:solidFill>
                  <a:srgbClr val="FF0000"/>
                </a:solidFill>
              </a:rPr>
              <a:t>、</a:t>
            </a:r>
            <a:r>
              <a:rPr lang="en-US" altLang="zh-TW" sz="2400" b="1" dirty="0" err="1">
                <a:ln w="0"/>
                <a:solidFill>
                  <a:srgbClr val="FF0000"/>
                </a:solidFill>
              </a:rPr>
              <a:t>jumat</a:t>
            </a:r>
            <a:r>
              <a:rPr lang="zh-TW" altLang="en-US" sz="2400" b="1" dirty="0">
                <a:ln w="0"/>
                <a:solidFill>
                  <a:srgbClr val="FF0000"/>
                </a:solidFill>
              </a:rPr>
              <a:t>、</a:t>
            </a:r>
            <a:r>
              <a:rPr lang="en-US" altLang="zh-TW" sz="2400" b="1" dirty="0" err="1">
                <a:ln w="0"/>
                <a:solidFill>
                  <a:srgbClr val="FF0000"/>
                </a:solidFill>
              </a:rPr>
              <a:t>minggu</a:t>
            </a:r>
            <a:r>
              <a:rPr lang="en-US" altLang="zh-TW" sz="2400" b="1" dirty="0">
                <a:ln w="0"/>
                <a:solidFill>
                  <a:srgbClr val="FF0000"/>
                </a:solidFill>
              </a:rPr>
              <a:t> </a:t>
            </a:r>
            <a:r>
              <a:rPr lang="en-US" altLang="zh-TW" sz="2400" b="1" dirty="0" err="1">
                <a:ln w="0"/>
                <a:solidFill>
                  <a:srgbClr val="FF0000"/>
                </a:solidFill>
              </a:rPr>
              <a:t>Baru</a:t>
            </a:r>
            <a:r>
              <a:rPr lang="en-US" altLang="zh-TW" sz="2400" b="1" dirty="0">
                <a:ln w="0"/>
                <a:solidFill>
                  <a:srgbClr val="FF0000"/>
                </a:solidFill>
              </a:rPr>
              <a:t> </a:t>
            </a:r>
            <a:r>
              <a:rPr lang="en-US" altLang="zh-TW" sz="2400" b="1" dirty="0" err="1" smtClean="0">
                <a:ln w="0"/>
                <a:solidFill>
                  <a:srgbClr val="FF0000"/>
                </a:solidFill>
              </a:rPr>
              <a:t>Boleh</a:t>
            </a:r>
            <a:r>
              <a:rPr lang="en-US" altLang="zh-TW" sz="2400" b="1" dirty="0" smtClean="0">
                <a:ln w="0"/>
                <a:solidFill>
                  <a:srgbClr val="FF0000"/>
                </a:solidFill>
              </a:rPr>
              <a:t> </a:t>
            </a:r>
            <a:r>
              <a:rPr lang="en-US" altLang="zh-TW" sz="2400" b="1" dirty="0" err="1">
                <a:ln w="0"/>
                <a:solidFill>
                  <a:srgbClr val="FF0000"/>
                </a:solidFill>
              </a:rPr>
              <a:t>Belanja</a:t>
            </a:r>
            <a:endParaRPr lang="zh-TW" altLang="en-US" sz="2400" b="1" dirty="0">
              <a:ln w="0"/>
              <a:solidFill>
                <a:srgbClr val="FF0000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="" xmlns:a16="http://schemas.microsoft.com/office/drawing/2014/main" id="{D05FFE32-50CE-4E16-B368-0DB9A2967CE6}"/>
              </a:ext>
            </a:extLst>
          </p:cNvPr>
          <p:cNvSpPr/>
          <p:nvPr/>
        </p:nvSpPr>
        <p:spPr>
          <a:xfrm>
            <a:off x="160029" y="3342374"/>
            <a:ext cx="64204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400" b="1" dirty="0" err="1">
                <a:ln w="0"/>
              </a:rPr>
              <a:t>Nomer</a:t>
            </a:r>
            <a:r>
              <a:rPr lang="en-US" altLang="zh-TW" sz="2400" b="1" dirty="0">
                <a:ln w="0"/>
              </a:rPr>
              <a:t> </a:t>
            </a:r>
            <a:r>
              <a:rPr lang="en-US" altLang="zh-TW" sz="2400" b="1" dirty="0" err="1" smtClean="0">
                <a:ln w="0"/>
              </a:rPr>
              <a:t>Ktp</a:t>
            </a:r>
            <a:r>
              <a:rPr lang="en-US" altLang="zh-TW" sz="2400" b="1" dirty="0" smtClean="0">
                <a:ln w="0"/>
              </a:rPr>
              <a:t> </a:t>
            </a:r>
            <a:r>
              <a:rPr lang="en-US" altLang="zh-TW" sz="2400" b="1" dirty="0" err="1" smtClean="0">
                <a:ln w="0"/>
              </a:rPr>
              <a:t>Terakhir</a:t>
            </a:r>
            <a:r>
              <a:rPr lang="en-US" altLang="zh-TW" sz="2400" b="1" dirty="0" smtClean="0">
                <a:ln w="0"/>
              </a:rPr>
              <a:t> </a:t>
            </a:r>
            <a:r>
              <a:rPr lang="en-US" altLang="zh-TW" sz="2400" b="1" dirty="0">
                <a:ln w="0"/>
              </a:rPr>
              <a:t>Angka </a:t>
            </a:r>
            <a:r>
              <a:rPr lang="en-US" altLang="zh-TW" sz="2400" b="1" dirty="0" err="1">
                <a:ln w="0"/>
              </a:rPr>
              <a:t>Ganjil</a:t>
            </a:r>
            <a:r>
              <a:rPr lang="en-US" altLang="zh-TW" sz="2400" b="1" dirty="0">
                <a:ln w="0"/>
              </a:rPr>
              <a:t> </a:t>
            </a:r>
            <a:r>
              <a:rPr lang="en-US" altLang="zh-TW" sz="2400" b="1" dirty="0" smtClean="0">
                <a:ln w="0"/>
                <a:solidFill>
                  <a:srgbClr val="FF0000"/>
                </a:solidFill>
              </a:rPr>
              <a:t>1</a:t>
            </a:r>
            <a:r>
              <a:rPr lang="zh-TW" altLang="en-US" sz="2400" b="1" dirty="0">
                <a:ln w="0"/>
                <a:solidFill>
                  <a:srgbClr val="FF0000"/>
                </a:solidFill>
              </a:rPr>
              <a:t>、</a:t>
            </a:r>
            <a:r>
              <a:rPr lang="en-US" altLang="zh-TW" sz="2400" b="1" dirty="0">
                <a:ln w="0"/>
                <a:solidFill>
                  <a:srgbClr val="FF0000"/>
                </a:solidFill>
              </a:rPr>
              <a:t>3</a:t>
            </a:r>
            <a:r>
              <a:rPr lang="zh-TW" altLang="en-US" sz="2400" b="1" dirty="0">
                <a:ln w="0"/>
                <a:solidFill>
                  <a:srgbClr val="FF0000"/>
                </a:solidFill>
              </a:rPr>
              <a:t>、</a:t>
            </a:r>
            <a:r>
              <a:rPr lang="en-US" altLang="zh-TW" sz="2400" b="1" dirty="0">
                <a:ln w="0"/>
                <a:solidFill>
                  <a:srgbClr val="FF0000"/>
                </a:solidFill>
              </a:rPr>
              <a:t>5</a:t>
            </a:r>
            <a:r>
              <a:rPr lang="zh-TW" altLang="en-US" sz="2400" b="1" dirty="0">
                <a:ln w="0"/>
                <a:solidFill>
                  <a:srgbClr val="FF0000"/>
                </a:solidFill>
              </a:rPr>
              <a:t>、</a:t>
            </a:r>
            <a:r>
              <a:rPr lang="en-US" altLang="zh-TW" sz="2400" b="1" dirty="0">
                <a:ln w="0"/>
                <a:solidFill>
                  <a:srgbClr val="FF0000"/>
                </a:solidFill>
              </a:rPr>
              <a:t>7</a:t>
            </a:r>
            <a:r>
              <a:rPr lang="zh-TW" altLang="en-US" sz="2400" b="1" dirty="0">
                <a:ln w="0"/>
                <a:solidFill>
                  <a:srgbClr val="FF0000"/>
                </a:solidFill>
              </a:rPr>
              <a:t>、</a:t>
            </a:r>
            <a:r>
              <a:rPr lang="en-US" altLang="zh-TW" sz="2400" b="1" dirty="0">
                <a:ln w="0"/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="" xmlns:a16="http://schemas.microsoft.com/office/drawing/2014/main" id="{6FAFE06F-2DF9-4726-872F-E86FE119E31B}"/>
              </a:ext>
            </a:extLst>
          </p:cNvPr>
          <p:cNvSpPr/>
          <p:nvPr/>
        </p:nvSpPr>
        <p:spPr>
          <a:xfrm>
            <a:off x="114248" y="4608249"/>
            <a:ext cx="6428619" cy="129266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Nomer</a:t>
            </a:r>
            <a:r>
              <a:rPr lang="en-US" altLang="zh-TW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zh-TW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Ktp</a:t>
            </a:r>
            <a:r>
              <a:rPr lang="en-US" altLang="zh-TW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zh-TW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Terakhir</a:t>
            </a:r>
            <a:r>
              <a:rPr lang="en-US" altLang="zh-TW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zh-TW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Angka</a:t>
            </a:r>
            <a:r>
              <a:rPr lang="en-US" altLang="zh-TW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zh-TW" sz="2400" b="1" dirty="0" err="1" smtClean="0">
                <a:ln w="0"/>
              </a:rPr>
              <a:t>Genap</a:t>
            </a:r>
            <a:r>
              <a:rPr lang="en-US" altLang="zh-TW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zh-TW" sz="2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  <a:r>
              <a:rPr lang="zh-TW" altLang="en-US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、</a:t>
            </a:r>
            <a:r>
              <a:rPr lang="en-US" altLang="zh-TW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zh-TW" altLang="en-US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、</a:t>
            </a:r>
            <a:r>
              <a:rPr lang="en-US" altLang="zh-TW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r>
              <a:rPr lang="zh-TW" altLang="en-US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、</a:t>
            </a:r>
            <a:r>
              <a:rPr lang="en-US" altLang="zh-TW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r>
              <a:rPr lang="zh-TW" altLang="en-US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、</a:t>
            </a:r>
            <a:r>
              <a:rPr lang="en-US" altLang="zh-TW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  <a:p>
            <a:pPr algn="ctr"/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="" xmlns:a16="http://schemas.microsoft.com/office/drawing/2014/main" id="{E77C9DC3-63E7-4A89-B2FD-51E541EED68C}"/>
              </a:ext>
            </a:extLst>
          </p:cNvPr>
          <p:cNvSpPr/>
          <p:nvPr/>
        </p:nvSpPr>
        <p:spPr>
          <a:xfrm>
            <a:off x="630003" y="5308337"/>
            <a:ext cx="665368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400" b="1" dirty="0" err="1" smtClean="0">
                <a:ln w="0"/>
              </a:rPr>
              <a:t>Setiap</a:t>
            </a:r>
            <a:r>
              <a:rPr lang="en-US" altLang="zh-TW" sz="2400" b="1" dirty="0" smtClean="0">
                <a:ln w="0"/>
              </a:rPr>
              <a:t> </a:t>
            </a:r>
            <a:r>
              <a:rPr lang="en-US" altLang="zh-TW" sz="2400" b="1" dirty="0" err="1" smtClean="0">
                <a:ln w="0"/>
                <a:solidFill>
                  <a:srgbClr val="FF0000"/>
                </a:solidFill>
              </a:rPr>
              <a:t>Selasa</a:t>
            </a:r>
            <a:r>
              <a:rPr lang="zh-TW" altLang="en-US" sz="2400" b="1" dirty="0">
                <a:ln w="0"/>
                <a:solidFill>
                  <a:srgbClr val="FF0000"/>
                </a:solidFill>
              </a:rPr>
              <a:t>、</a:t>
            </a:r>
            <a:r>
              <a:rPr lang="en-US" altLang="zh-TW" sz="2400" b="1" dirty="0" err="1">
                <a:ln w="0"/>
                <a:solidFill>
                  <a:srgbClr val="FF0000"/>
                </a:solidFill>
              </a:rPr>
              <a:t>kamis</a:t>
            </a:r>
            <a:r>
              <a:rPr lang="zh-TW" altLang="en-US" sz="2400" b="1" dirty="0">
                <a:ln w="0"/>
                <a:solidFill>
                  <a:srgbClr val="FF0000"/>
                </a:solidFill>
              </a:rPr>
              <a:t>、</a:t>
            </a:r>
            <a:r>
              <a:rPr lang="en-US" altLang="zh-TW" sz="2400" b="1" dirty="0" err="1">
                <a:ln w="0"/>
                <a:solidFill>
                  <a:srgbClr val="FF0000"/>
                </a:solidFill>
              </a:rPr>
              <a:t>sabtu</a:t>
            </a:r>
            <a:r>
              <a:rPr lang="zh-TW" altLang="en-US" sz="2400" b="1" dirty="0">
                <a:ln w="0"/>
                <a:solidFill>
                  <a:srgbClr val="FF0000"/>
                </a:solidFill>
              </a:rPr>
              <a:t>、</a:t>
            </a:r>
            <a:r>
              <a:rPr lang="en-US" altLang="zh-TW" sz="2400" b="1" dirty="0" err="1">
                <a:ln w="0"/>
                <a:solidFill>
                  <a:srgbClr val="FF0000"/>
                </a:solidFill>
              </a:rPr>
              <a:t>baru</a:t>
            </a:r>
            <a:r>
              <a:rPr lang="en-US" altLang="zh-TW" sz="2400" b="1" dirty="0">
                <a:ln w="0"/>
                <a:solidFill>
                  <a:srgbClr val="FF0000"/>
                </a:solidFill>
              </a:rPr>
              <a:t> </a:t>
            </a:r>
            <a:r>
              <a:rPr lang="en-US" altLang="zh-TW" sz="2400" b="1" dirty="0" err="1" smtClean="0">
                <a:ln w="0"/>
                <a:solidFill>
                  <a:srgbClr val="FF0000"/>
                </a:solidFill>
              </a:rPr>
              <a:t>Boleh</a:t>
            </a:r>
            <a:r>
              <a:rPr lang="en-US" altLang="zh-TW" sz="2400" b="1" dirty="0" smtClean="0">
                <a:ln w="0"/>
                <a:solidFill>
                  <a:srgbClr val="FF0000"/>
                </a:solidFill>
              </a:rPr>
              <a:t> </a:t>
            </a:r>
            <a:r>
              <a:rPr lang="en-US" altLang="zh-TW" sz="2400" b="1" dirty="0" err="1">
                <a:ln w="0"/>
                <a:solidFill>
                  <a:srgbClr val="FF0000"/>
                </a:solidFill>
              </a:rPr>
              <a:t>Belanja</a:t>
            </a:r>
            <a:endParaRPr lang="zh-TW" altLang="en-US" sz="2400" b="1" dirty="0">
              <a:ln w="0"/>
              <a:solidFill>
                <a:srgbClr val="FF0000"/>
              </a:solidFill>
            </a:endParaRPr>
          </a:p>
        </p:txBody>
      </p:sp>
      <p:pic>
        <p:nvPicPr>
          <p:cNvPr id="23" name="圖片 22">
            <a:extLst>
              <a:ext uri="{FF2B5EF4-FFF2-40B4-BE49-F238E27FC236}">
                <a16:creationId xmlns="" xmlns:a16="http://schemas.microsoft.com/office/drawing/2014/main" id="{6E4ED2A9-37CD-4FBA-B4A4-2D0A6014012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785" y="1761513"/>
            <a:ext cx="807065" cy="807065"/>
          </a:xfrm>
          <a:prstGeom prst="rect">
            <a:avLst/>
          </a:prstGeom>
        </p:spPr>
      </p:pic>
      <p:sp>
        <p:nvSpPr>
          <p:cNvPr id="28" name="矩形 27">
            <a:extLst>
              <a:ext uri="{FF2B5EF4-FFF2-40B4-BE49-F238E27FC236}">
                <a16:creationId xmlns="" xmlns:a16="http://schemas.microsoft.com/office/drawing/2014/main" id="{7C6344FD-A4C8-4F19-A32A-82955CB8254A}"/>
              </a:ext>
            </a:extLst>
          </p:cNvPr>
          <p:cNvSpPr/>
          <p:nvPr/>
        </p:nvSpPr>
        <p:spPr>
          <a:xfrm>
            <a:off x="288382" y="2022589"/>
            <a:ext cx="11079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400" b="1" cap="none" spc="0" dirty="0">
                <a:ln w="0"/>
                <a:solidFill>
                  <a:schemeClr val="tx1"/>
                </a:solidFill>
              </a:rPr>
              <a:t>印尼文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="" xmlns:a16="http://schemas.microsoft.com/office/drawing/2014/main" id="{624C2791-661C-44E8-8459-8CAFA39166AF}"/>
              </a:ext>
            </a:extLst>
          </p:cNvPr>
          <p:cNvSpPr/>
          <p:nvPr/>
        </p:nvSpPr>
        <p:spPr>
          <a:xfrm>
            <a:off x="137619" y="6085348"/>
            <a:ext cx="1134810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zh-TW" b="1" cap="none" spc="0" dirty="0" err="1">
                <a:ln w="0"/>
                <a:solidFill>
                  <a:schemeClr val="tx1"/>
                </a:solidFill>
              </a:rPr>
              <a:t>Setiap</a:t>
            </a:r>
            <a:r>
              <a:rPr lang="en-US" altLang="zh-TW" b="1" cap="none" spc="0" dirty="0">
                <a:ln w="0"/>
                <a:solidFill>
                  <a:schemeClr val="tx1"/>
                </a:solidFill>
              </a:rPr>
              <a:t> </a:t>
            </a:r>
            <a:r>
              <a:rPr lang="en-US" altLang="zh-TW" b="1" cap="none" spc="0" dirty="0" err="1">
                <a:ln w="0"/>
                <a:solidFill>
                  <a:schemeClr val="tx1"/>
                </a:solidFill>
              </a:rPr>
              <a:t>daerah</a:t>
            </a:r>
            <a:r>
              <a:rPr lang="en-US" altLang="zh-TW" b="1" cap="none" spc="0" dirty="0">
                <a:ln w="0"/>
                <a:solidFill>
                  <a:schemeClr val="tx1"/>
                </a:solidFill>
              </a:rPr>
              <a:t> </a:t>
            </a:r>
            <a:r>
              <a:rPr lang="en-US" altLang="zh-TW" b="1" cap="none" spc="0" dirty="0" err="1">
                <a:ln w="0"/>
                <a:solidFill>
                  <a:schemeClr val="tx1"/>
                </a:solidFill>
              </a:rPr>
              <a:t>kabupaten</a:t>
            </a:r>
            <a:r>
              <a:rPr lang="en-US" altLang="zh-TW" b="1" cap="none" spc="0" dirty="0">
                <a:ln w="0"/>
                <a:solidFill>
                  <a:schemeClr val="tx1"/>
                </a:solidFill>
              </a:rPr>
              <a:t>/</a:t>
            </a:r>
            <a:r>
              <a:rPr lang="en-US" altLang="zh-TW" b="1" cap="none" spc="0" dirty="0" err="1">
                <a:ln w="0"/>
                <a:solidFill>
                  <a:schemeClr val="tx1"/>
                </a:solidFill>
              </a:rPr>
              <a:t>kota</a:t>
            </a:r>
            <a:r>
              <a:rPr lang="en-US" altLang="zh-TW" b="1" cap="none" spc="0" dirty="0">
                <a:ln w="0"/>
                <a:solidFill>
                  <a:schemeClr val="tx1"/>
                </a:solidFill>
              </a:rPr>
              <a:t> </a:t>
            </a:r>
            <a:r>
              <a:rPr lang="en-US" altLang="zh-TW" b="1" cap="none" spc="0" dirty="0" err="1">
                <a:ln w="0"/>
                <a:solidFill>
                  <a:schemeClr val="tx1"/>
                </a:solidFill>
              </a:rPr>
              <a:t>berbeda</a:t>
            </a:r>
            <a:r>
              <a:rPr lang="en-US" altLang="zh-TW" b="1" cap="none" spc="0" dirty="0">
                <a:ln w="0"/>
                <a:solidFill>
                  <a:schemeClr val="tx1"/>
                </a:solidFill>
              </a:rPr>
              <a:t>, </a:t>
            </a:r>
            <a:r>
              <a:rPr lang="en-US" altLang="zh-TW" b="1" cap="none" spc="0" dirty="0" err="1">
                <a:ln w="0"/>
                <a:solidFill>
                  <a:schemeClr val="tx1"/>
                </a:solidFill>
              </a:rPr>
              <a:t>diharapkan</a:t>
            </a:r>
            <a:r>
              <a:rPr lang="en-US" altLang="zh-TW" b="1" cap="none" spc="0" dirty="0">
                <a:ln w="0"/>
                <a:solidFill>
                  <a:schemeClr val="tx1"/>
                </a:solidFill>
              </a:rPr>
              <a:t> </a:t>
            </a:r>
            <a:r>
              <a:rPr lang="en-US" altLang="zh-TW" b="1" cap="none" spc="0" dirty="0" err="1">
                <a:ln w="0"/>
                <a:solidFill>
                  <a:schemeClr val="tx1"/>
                </a:solidFill>
              </a:rPr>
              <a:t>berdasarkan</a:t>
            </a:r>
            <a:r>
              <a:rPr lang="en-US" altLang="zh-TW" b="1" cap="none" spc="0" dirty="0">
                <a:ln w="0"/>
                <a:solidFill>
                  <a:schemeClr val="tx1"/>
                </a:solidFill>
              </a:rPr>
              <a:t> </a:t>
            </a:r>
            <a:r>
              <a:rPr lang="en-US" altLang="zh-TW" b="1" cap="none" spc="0" dirty="0" err="1">
                <a:ln w="0"/>
                <a:solidFill>
                  <a:schemeClr val="tx1"/>
                </a:solidFill>
              </a:rPr>
              <a:t>apa</a:t>
            </a:r>
            <a:r>
              <a:rPr lang="en-US" altLang="zh-TW" b="1" cap="none" spc="0" dirty="0">
                <a:ln w="0"/>
                <a:solidFill>
                  <a:schemeClr val="tx1"/>
                </a:solidFill>
              </a:rPr>
              <a:t> yang </a:t>
            </a:r>
            <a:r>
              <a:rPr lang="en-US" altLang="zh-TW" b="1" cap="none" spc="0" dirty="0" err="1">
                <a:ln w="0"/>
                <a:solidFill>
                  <a:schemeClr val="tx1"/>
                </a:solidFill>
              </a:rPr>
              <a:t>diotoritaskan</a:t>
            </a:r>
            <a:r>
              <a:rPr lang="en-US" altLang="zh-TW" b="1" cap="none" spc="0" dirty="0">
                <a:ln w="0"/>
                <a:solidFill>
                  <a:schemeClr val="tx1"/>
                </a:solidFill>
              </a:rPr>
              <a:t> oleh </a:t>
            </a:r>
            <a:r>
              <a:rPr lang="en-US" altLang="zh-TW" b="1" cap="none" spc="0" dirty="0" err="1">
                <a:ln w="0"/>
                <a:solidFill>
                  <a:schemeClr val="tx1"/>
                </a:solidFill>
              </a:rPr>
              <a:t>Kepala</a:t>
            </a:r>
            <a:r>
              <a:rPr lang="en-US" altLang="zh-TW" b="1" cap="none" spc="0" dirty="0">
                <a:ln w="0"/>
                <a:solidFill>
                  <a:schemeClr val="tx1"/>
                </a:solidFill>
              </a:rPr>
              <a:t> </a:t>
            </a:r>
            <a:r>
              <a:rPr lang="en-US" altLang="zh-TW" b="1" cap="none" spc="0" dirty="0" err="1">
                <a:ln w="0"/>
                <a:solidFill>
                  <a:schemeClr val="tx1"/>
                </a:solidFill>
              </a:rPr>
              <a:t>daerah</a:t>
            </a:r>
            <a:r>
              <a:rPr lang="en-US" altLang="zh-TW" b="1" cap="none" spc="0" dirty="0">
                <a:ln w="0"/>
                <a:solidFill>
                  <a:schemeClr val="tx1"/>
                </a:solidFill>
              </a:rPr>
              <a:t> </a:t>
            </a:r>
            <a:r>
              <a:rPr lang="en-US" altLang="zh-TW" b="1" cap="none" spc="0" dirty="0" err="1">
                <a:ln w="0"/>
                <a:solidFill>
                  <a:schemeClr val="tx1"/>
                </a:solidFill>
              </a:rPr>
              <a:t>tersebut</a:t>
            </a:r>
            <a:endParaRPr lang="en-US" altLang="zh-TW" b="1" cap="none" spc="0" dirty="0">
              <a:ln w="0"/>
              <a:solidFill>
                <a:schemeClr val="tx1"/>
              </a:solidFill>
            </a:endParaRPr>
          </a:p>
          <a:p>
            <a:r>
              <a:rPr lang="en-US" altLang="zh-TW" b="1" cap="none" spc="0" dirty="0">
                <a:ln w="0"/>
                <a:solidFill>
                  <a:schemeClr val="tx1"/>
                </a:solidFill>
              </a:rPr>
              <a:t> yang </a:t>
            </a:r>
            <a:r>
              <a:rPr lang="en-US" altLang="zh-TW" b="1" cap="none" spc="0" dirty="0" err="1">
                <a:ln w="0"/>
                <a:solidFill>
                  <a:schemeClr val="tx1"/>
                </a:solidFill>
              </a:rPr>
              <a:t>bersangkutan</a:t>
            </a:r>
            <a:r>
              <a:rPr lang="en-US" altLang="zh-TW" b="1" cap="none" spc="0" dirty="0">
                <a:ln w="0"/>
                <a:solidFill>
                  <a:schemeClr val="tx1"/>
                </a:solidFill>
              </a:rPr>
              <a:t> </a:t>
            </a:r>
            <a:r>
              <a:rPr lang="en-US" altLang="zh-TW" b="1" cap="none" spc="0" dirty="0" err="1">
                <a:ln w="0"/>
                <a:solidFill>
                  <a:schemeClr val="tx1"/>
                </a:solidFill>
              </a:rPr>
              <a:t>sebagai</a:t>
            </a:r>
            <a:r>
              <a:rPr lang="en-US" altLang="zh-TW" b="1" cap="none" spc="0" dirty="0">
                <a:ln w="0"/>
                <a:solidFill>
                  <a:schemeClr val="tx1"/>
                </a:solidFill>
              </a:rPr>
              <a:t> </a:t>
            </a:r>
            <a:r>
              <a:rPr lang="en-US" altLang="zh-TW" b="1" cap="none" spc="0" dirty="0" err="1">
                <a:ln w="0"/>
                <a:solidFill>
                  <a:schemeClr val="tx1"/>
                </a:solidFill>
              </a:rPr>
              <a:t>standar</a:t>
            </a:r>
            <a:endParaRPr lang="zh-TW" altLang="en-US" b="1" cap="none" spc="0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8483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>
            <a:extLst>
              <a:ext uri="{FF2B5EF4-FFF2-40B4-BE49-F238E27FC236}">
                <a16:creationId xmlns="" xmlns:a16="http://schemas.microsoft.com/office/drawing/2014/main" id="{D3E6BC0F-EAA0-474F-935C-1C1F6C60D1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008" y="1750542"/>
            <a:ext cx="973540" cy="97354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="" xmlns:a16="http://schemas.microsoft.com/office/drawing/2014/main" id="{7C062507-AEDB-4FEE-931F-AAE7CB6255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94" y="0"/>
            <a:ext cx="6779106" cy="1734560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="" xmlns:a16="http://schemas.microsoft.com/office/drawing/2014/main" id="{142F9DB4-8936-45B5-A976-1B033DAD747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790" y="1628507"/>
            <a:ext cx="4288561" cy="2308324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="" xmlns:a16="http://schemas.microsoft.com/office/drawing/2014/main" id="{33D601D3-805F-4689-8969-787C6C8AAF7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8229" y="4371996"/>
            <a:ext cx="2133600" cy="2133600"/>
          </a:xfrm>
          <a:prstGeom prst="rect">
            <a:avLst/>
          </a:prstGeom>
        </p:spPr>
      </p:pic>
      <p:sp>
        <p:nvSpPr>
          <p:cNvPr id="12" name="文字方塊 11">
            <a:extLst>
              <a:ext uri="{FF2B5EF4-FFF2-40B4-BE49-F238E27FC236}">
                <a16:creationId xmlns="" xmlns:a16="http://schemas.microsoft.com/office/drawing/2014/main" id="{5A5AEFC1-BCDE-48CD-BDB1-6B474E571A3C}"/>
              </a:ext>
            </a:extLst>
          </p:cNvPr>
          <p:cNvSpPr txBox="1"/>
          <p:nvPr/>
        </p:nvSpPr>
        <p:spPr>
          <a:xfrm>
            <a:off x="155094" y="2642107"/>
            <a:ext cx="9725506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200" b="1" dirty="0"/>
              <a:t>ไปตลาดสด ต้องดูเลขท้ายบัตรประชาชน(บัตรกาม่า)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200" b="1" dirty="0"/>
              <a:t>ก่อนไปเตรียมรายการ หนึ่งสัปดาห์ 1 ครั้ง ซื้อให้ครบ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200" b="1" dirty="0"/>
              <a:t>เลขท้ายกาม่าลงด้วย </a:t>
            </a:r>
            <a:r>
              <a:rPr lang="zh-TW" altLang="en-US" sz="3200" b="1" dirty="0">
                <a:solidFill>
                  <a:srgbClr val="FF0000"/>
                </a:solidFill>
              </a:rPr>
              <a:t>1,3,5,7,9 ให้เข้าได้เฉพาะวัน พุธ ศุกร์ และวันอาทิตย์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200" b="1" dirty="0"/>
              <a:t>เลขท้ายกาม่าลงด้วย </a:t>
            </a:r>
            <a:r>
              <a:rPr lang="zh-TW" altLang="en-US" sz="3200" b="1" dirty="0">
                <a:solidFill>
                  <a:srgbClr val="FF0000"/>
                </a:solidFill>
              </a:rPr>
              <a:t>0,2,4,6,8 ให้เข้าได้เฉพาะวัน อังคาร พฤหัสบดี และวันเสาร์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="" xmlns:a16="http://schemas.microsoft.com/office/drawing/2014/main" id="{EB9AFD3F-E837-48AF-9BE3-4EAA5CFBFCC8}"/>
              </a:ext>
            </a:extLst>
          </p:cNvPr>
          <p:cNvSpPr/>
          <p:nvPr/>
        </p:nvSpPr>
        <p:spPr>
          <a:xfrm>
            <a:off x="323789" y="2121727"/>
            <a:ext cx="8002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400" b="1" cap="none" spc="0" dirty="0">
                <a:ln w="0"/>
                <a:solidFill>
                  <a:schemeClr val="tx1"/>
                </a:solidFill>
              </a:rPr>
              <a:t>泰文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="" xmlns:a16="http://schemas.microsoft.com/office/drawing/2014/main" id="{ED685CEB-C4EB-41B4-A166-9D36512F01E7}"/>
              </a:ext>
            </a:extLst>
          </p:cNvPr>
          <p:cNvSpPr txBox="1"/>
          <p:nvPr/>
        </p:nvSpPr>
        <p:spPr>
          <a:xfrm>
            <a:off x="377618" y="6131497"/>
            <a:ext cx="75217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TW" sz="2400" b="1" dirty="0"/>
              <a:t>แต่ละจังหวัดอาจใช้มาตรการที่แต่ต่างกัน ควรยึดตามจังหวัดที่ท่านอยู่</a:t>
            </a:r>
            <a:endParaRPr lang="zh-TW" altLang="en-US" sz="2400" b="1" dirty="0"/>
          </a:p>
        </p:txBody>
      </p:sp>
    </p:spTree>
    <p:extLst>
      <p:ext uri="{BB962C8B-B14F-4D97-AF65-F5344CB8AC3E}">
        <p14:creationId xmlns="" xmlns:p14="http://schemas.microsoft.com/office/powerpoint/2010/main" val="186909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="" xmlns:a16="http://schemas.microsoft.com/office/drawing/2014/main" id="{5173908E-34B8-4C34-8C8F-28C6F90A96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913688" cy="2024864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="" xmlns:a16="http://schemas.microsoft.com/office/drawing/2014/main" id="{42FE4F19-5813-40AE-9F5D-680F6BDF3A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790" y="1628507"/>
            <a:ext cx="4288561" cy="2308324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="" xmlns:a16="http://schemas.microsoft.com/office/drawing/2014/main" id="{8FDAE413-8234-467B-B172-1BBA23395B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8229" y="4371996"/>
            <a:ext cx="2133600" cy="2133600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="" xmlns:a16="http://schemas.microsoft.com/office/drawing/2014/main" id="{E1875769-F3AE-4ABB-9014-BCEBC5D0DB7F}"/>
              </a:ext>
            </a:extLst>
          </p:cNvPr>
          <p:cNvSpPr/>
          <p:nvPr/>
        </p:nvSpPr>
        <p:spPr>
          <a:xfrm>
            <a:off x="322303" y="2159117"/>
            <a:ext cx="11079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zh-TW" alt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越南文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="" xmlns:a16="http://schemas.microsoft.com/office/drawing/2014/main" id="{13D72020-195F-4930-9ABF-038E1AC1F23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299" y="1996164"/>
            <a:ext cx="1040606" cy="786505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DD8ADCFD-5D3A-4C00-BE0C-FEA32775F977}"/>
              </a:ext>
            </a:extLst>
          </p:cNvPr>
          <p:cNvSpPr/>
          <p:nvPr/>
        </p:nvSpPr>
        <p:spPr>
          <a:xfrm>
            <a:off x="169948" y="3027977"/>
            <a:ext cx="9504525" cy="203132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vi-VN" altLang="zh-TW" sz="2400" b="1" cap="none" spc="0" dirty="0">
                <a:ln w="0"/>
                <a:solidFill>
                  <a:schemeClr val="tx1"/>
                </a:solidFill>
              </a:rPr>
              <a:t>Mua mỗi tuần một lần, đi ít và mua nhiều hơn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vi-VN" altLang="zh-TW" sz="2400" b="1" cap="none" spc="0" dirty="0">
                <a:ln w="0"/>
                <a:solidFill>
                  <a:schemeClr val="tx1"/>
                </a:solidFill>
              </a:rPr>
              <a:t>Chợ truyền thống được chia  mua hàng theo số đuôi thẻ cư trú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vi-VN" altLang="zh-TW" sz="2400" b="1" cap="none" spc="0" dirty="0">
                <a:ln w="0"/>
                <a:solidFill>
                  <a:srgbClr val="FF0000"/>
                </a:solidFill>
              </a:rPr>
              <a:t>Số  1, 3, 5, 7, 9 mua vào thứ 4, 6, chủ nhật  hàng tuần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vi-VN" altLang="zh-TW" sz="2400" b="1" cap="none" spc="0" dirty="0">
                <a:ln w="0"/>
                <a:solidFill>
                  <a:srgbClr val="FF0000"/>
                </a:solidFill>
              </a:rPr>
              <a:t>đuôi 00, 2, 4, 6, 8 mua vào thứ 3, thứ 5 và thứ 7 hàng tuần</a:t>
            </a:r>
            <a:endParaRPr lang="zh-TW" altLang="en-US" sz="2400" b="1" cap="none" spc="0" dirty="0">
              <a:ln w="0"/>
              <a:solidFill>
                <a:srgbClr val="FF0000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="" xmlns:a16="http://schemas.microsoft.com/office/drawing/2014/main" id="{2F27F5FE-E258-471F-9CDA-E743A8631540}"/>
              </a:ext>
            </a:extLst>
          </p:cNvPr>
          <p:cNvSpPr/>
          <p:nvPr/>
        </p:nvSpPr>
        <p:spPr>
          <a:xfrm>
            <a:off x="0" y="6320930"/>
            <a:ext cx="1097928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altLang="zh-TW" b="1" cap="none" spc="0" dirty="0">
                <a:ln w="0"/>
                <a:solidFill>
                  <a:schemeClr val="tx1"/>
                </a:solidFill>
              </a:rPr>
              <a:t>Mỗi Quận Thành phố đều có quy định riêng , vui lòng theo quy định có thẩm quyền tại địa phương</a:t>
            </a:r>
            <a:endParaRPr lang="zh-TW" altLang="en-US" b="1" cap="none" spc="0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261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475</Words>
  <Application>Microsoft Office PowerPoint</Application>
  <PresentationFormat>自訂</PresentationFormat>
  <Paragraphs>34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投影片 1</vt:lpstr>
      <vt:lpstr>投影片 2</vt:lpstr>
      <vt:lpstr>投影片 3</vt:lpstr>
      <vt:lpstr>投影片 4</vt:lpstr>
      <vt:lpstr>投影片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就業服務商業同業公會 新北市</dc:creator>
  <cp:lastModifiedBy>Windows 使用者</cp:lastModifiedBy>
  <cp:revision>15</cp:revision>
  <dcterms:created xsi:type="dcterms:W3CDTF">2021-06-01T02:23:16Z</dcterms:created>
  <dcterms:modified xsi:type="dcterms:W3CDTF">2021-06-01T09:45:06Z</dcterms:modified>
</cp:coreProperties>
</file>