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notesMasterIdLst>
    <p:notesMasterId r:id="rId5"/>
  </p:notesMasterIdLst>
  <p:sldIdLst>
    <p:sldId id="256" r:id="rId2"/>
    <p:sldId id="257" r:id="rId3"/>
    <p:sldId id="258" r:id="rId4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中等深淺樣式 4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5" d="100"/>
          <a:sy n="75" d="100"/>
        </p:scale>
        <p:origin x="1386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57CBAB-14C6-443D-B95D-7938E78CF351}" type="datetimeFigureOut">
              <a:rPr lang="zh-TW" altLang="en-US" smtClean="0"/>
              <a:t>2021/6/28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4D08B6-871A-4CDA-ACDB-80F03A460E1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343919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6858002" cy="990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66" name="Group 65"/>
          <p:cNvGrpSpPr/>
          <p:nvPr/>
        </p:nvGrpSpPr>
        <p:grpSpPr>
          <a:xfrm>
            <a:off x="0" y="1"/>
            <a:ext cx="1728788" cy="9906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67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68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9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0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71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2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3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4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5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6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7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8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9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0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1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2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3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4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5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6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7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8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9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0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1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2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3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4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5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96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7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8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9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0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1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2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4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5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6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7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08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9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0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1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2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3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4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5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6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7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8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9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0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5179" y="1621191"/>
            <a:ext cx="4945261" cy="3448756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5179" y="5202944"/>
            <a:ext cx="4945261" cy="2391656"/>
          </a:xfrm>
        </p:spPr>
        <p:txBody>
          <a:bodyPr>
            <a:normAutofit/>
          </a:bodyPr>
          <a:lstStyle>
            <a:lvl1pPr marL="0" indent="0" algn="l">
              <a:buNone/>
              <a:defRPr sz="1500" cap="all" baseline="0">
                <a:solidFill>
                  <a:schemeClr val="tx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350789" y="7814737"/>
            <a:ext cx="1543050" cy="527403"/>
          </a:xfrm>
        </p:spPr>
        <p:txBody>
          <a:bodyPr/>
          <a:lstStyle/>
          <a:p>
            <a:fld id="{E4A76A07-92D3-4CF0-99C3-EED9DB77473A}" type="datetime1">
              <a:rPr lang="en-US" altLang="zh-TW" smtClean="0"/>
              <a:t>6/28/2021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25178" y="7814737"/>
            <a:ext cx="2882749" cy="52740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6703" y="7814734"/>
            <a:ext cx="433738" cy="527403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321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輔助字幕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043" y="6217850"/>
            <a:ext cx="5575700" cy="1183513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043" y="875949"/>
            <a:ext cx="5575700" cy="4766346"/>
          </a:xfrm>
          <a:prstGeom prst="round2DiagRect">
            <a:avLst>
              <a:gd name="adj1" fmla="val 5101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400"/>
            </a:lvl1pPr>
          </a:lstStyle>
          <a:p>
            <a:pPr marL="0" lvl="0" indent="0">
              <a:buNone/>
            </a:pPr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2018" y="7401362"/>
            <a:ext cx="5574858" cy="985793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78485-CF84-4954-B586-5B79FD34DBF1}" type="datetime1">
              <a:rPr lang="en-US" altLang="zh-TW" smtClean="0"/>
              <a:t>6/28/2021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365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輔助字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070" y="880533"/>
            <a:ext cx="5572100" cy="4953000"/>
          </a:xfrm>
        </p:spPr>
        <p:txBody>
          <a:bodyPr anchor="ctr">
            <a:normAutofit/>
          </a:bodyPr>
          <a:lstStyle>
            <a:lvl1pPr>
              <a:defRPr sz="27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2044" y="6383867"/>
            <a:ext cx="5571258" cy="1981199"/>
          </a:xfrm>
        </p:spPr>
        <p:txBody>
          <a:bodyPr anchor="ctr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51587-32F3-4452-BBBB-AD71E1B65008}" type="datetime1">
              <a:rPr lang="en-US" altLang="zh-TW" smtClean="0"/>
              <a:t>6/28/2021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60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輔助字幕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494" y="880534"/>
            <a:ext cx="5232798" cy="3969953"/>
          </a:xfrm>
        </p:spPr>
        <p:txBody>
          <a:bodyPr anchor="ctr">
            <a:normAutofit/>
          </a:bodyPr>
          <a:lstStyle>
            <a:lvl1pPr>
              <a:defRPr sz="27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67863" y="4861360"/>
            <a:ext cx="4923168" cy="792954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2043" y="6225439"/>
            <a:ext cx="5572127" cy="2151494"/>
          </a:xfrm>
        </p:spPr>
        <p:txBody>
          <a:bodyPr anchor="ctr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F645-403E-48FA-915D-6BB7EC030E6B}" type="datetime1">
              <a:rPr lang="en-US" altLang="zh-TW" smtClean="0"/>
              <a:t>6/28/2021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522434" y="1037773"/>
            <a:ext cx="342900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5863105" y="3993849"/>
            <a:ext cx="342900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781123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044" y="3082506"/>
            <a:ext cx="5572126" cy="3628206"/>
          </a:xfrm>
        </p:spPr>
        <p:txBody>
          <a:bodyPr anchor="b">
            <a:normAutofit/>
          </a:bodyPr>
          <a:lstStyle>
            <a:lvl1pPr>
              <a:defRPr sz="27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2018" y="6727724"/>
            <a:ext cx="5571284" cy="1647597"/>
          </a:xfrm>
        </p:spPr>
        <p:txBody>
          <a:bodyPr anchor="t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F552E-2432-4A3D-B3A6-8A655BDDFF24}" type="datetime1">
              <a:rPr lang="en-US" altLang="zh-TW" smtClean="0"/>
              <a:t>6/28/2021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486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42046" y="880533"/>
            <a:ext cx="5572124" cy="275166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42043" y="3863113"/>
            <a:ext cx="1798256" cy="9906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5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42044" y="4853713"/>
            <a:ext cx="1797324" cy="3511352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39557" y="3867695"/>
            <a:ext cx="1791217" cy="9906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5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539556" y="4858295"/>
            <a:ext cx="1791719" cy="3511352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416999" y="3863113"/>
            <a:ext cx="1797170" cy="9906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5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4416999" y="4853713"/>
            <a:ext cx="1797170" cy="3511352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7B795-7D11-4BD8-9F43-1EE2BBC6EF50}" type="datetime1">
              <a:rPr lang="en-US" altLang="zh-TW" smtClean="0"/>
              <a:t>6/28/2021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0911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圖片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42045" y="880533"/>
            <a:ext cx="5572124" cy="275166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42045" y="6362194"/>
            <a:ext cx="1797323" cy="832378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5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42045" y="3852331"/>
            <a:ext cx="1797323" cy="2201333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350" dirty="0"/>
            </a:lvl1pPr>
          </a:lstStyle>
          <a:p>
            <a:pPr marL="0" lvl="0" indent="0">
              <a:buNone/>
            </a:pPr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42045" y="7194575"/>
            <a:ext cx="1797323" cy="118132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25093" y="6362194"/>
            <a:ext cx="1800225" cy="832378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5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525093" y="3852331"/>
            <a:ext cx="1799404" cy="2201333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350" dirty="0"/>
            </a:lvl1pPr>
          </a:lstStyle>
          <a:p>
            <a:pPr marL="0" lvl="0" indent="0">
              <a:buNone/>
            </a:pPr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524271" y="7194571"/>
            <a:ext cx="1800225" cy="1170494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417070" y="6362193"/>
            <a:ext cx="1794792" cy="832378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5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4417000" y="3852331"/>
            <a:ext cx="1797170" cy="2201333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350" dirty="0"/>
            </a:lvl1pPr>
          </a:lstStyle>
          <a:p>
            <a:pPr marL="0" lvl="0" indent="0">
              <a:buNone/>
            </a:pPr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4416999" y="7194569"/>
            <a:ext cx="1797170" cy="117049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D5C2F-A7DB-4059-B12D-67D1314031C2}" type="datetime1">
              <a:rPr lang="en-US" altLang="zh-TW" smtClean="0"/>
              <a:t>6/28/2021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cap="all" baseline="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7463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10D72-B66D-47D2-B19E-422645098B83}" type="datetime1">
              <a:rPr lang="en-US" altLang="zh-TW" smtClean="0"/>
              <a:t>6/28/2021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5293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086351" y="880534"/>
            <a:ext cx="1127819" cy="748453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2043" y="880534"/>
            <a:ext cx="4358582" cy="748453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AB19E-6D46-4043-8C2D-8A5A6F90F664}" type="datetime1">
              <a:rPr lang="en-US" altLang="zh-TW" smtClean="0"/>
              <a:t>6/28/2021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7976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642046" y="893415"/>
            <a:ext cx="5572124" cy="2135712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8" name="Content Placeholder 2"/>
          <p:cNvSpPr>
            <a:spLocks noGrp="1"/>
          </p:cNvSpPr>
          <p:nvPr>
            <p:ph idx="1"/>
          </p:nvPr>
        </p:nvSpPr>
        <p:spPr>
          <a:xfrm>
            <a:off x="642046" y="3249259"/>
            <a:ext cx="5572124" cy="5115809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9" name="Date Placeholder 3"/>
          <p:cNvSpPr>
            <a:spLocks noGrp="1"/>
          </p:cNvSpPr>
          <p:nvPr>
            <p:ph type="dt" sz="half" idx="10"/>
          </p:nvPr>
        </p:nvSpPr>
        <p:spPr>
          <a:xfrm>
            <a:off x="4194518" y="8498067"/>
            <a:ext cx="1543050" cy="527403"/>
          </a:xfrm>
        </p:spPr>
        <p:txBody>
          <a:bodyPr/>
          <a:lstStyle/>
          <a:p>
            <a:fld id="{BBC7395E-13CF-4BA5-96E5-910CC9762C57}" type="datetime1">
              <a:rPr lang="en-US" altLang="zh-TW" smtClean="0"/>
              <a:t>6/28/2021</a:t>
            </a:fld>
            <a:endParaRPr lang="en-US" dirty="0"/>
          </a:p>
        </p:txBody>
      </p:sp>
      <p:sp>
        <p:nvSpPr>
          <p:cNvPr id="5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2044" y="8498066"/>
            <a:ext cx="3509612" cy="52740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80431" y="8498065"/>
            <a:ext cx="433738" cy="527403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3207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044" y="2049995"/>
            <a:ext cx="5572125" cy="4120620"/>
          </a:xfrm>
        </p:spPr>
        <p:txBody>
          <a:bodyPr anchor="b">
            <a:normAutofit/>
          </a:bodyPr>
          <a:lstStyle>
            <a:lvl1pPr>
              <a:defRPr sz="27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2044" y="6390745"/>
            <a:ext cx="5572125" cy="1985788"/>
          </a:xfrm>
        </p:spPr>
        <p:txBody>
          <a:bodyPr>
            <a:normAutofit/>
          </a:bodyPr>
          <a:lstStyle>
            <a:lvl1pPr marL="0" indent="0">
              <a:buNone/>
              <a:defRPr sz="135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EC5BF-E80E-4FFA-AB1E-E331D5114470}" type="datetime1">
              <a:rPr lang="en-US" altLang="zh-TW" smtClean="0"/>
              <a:t>6/28/2021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0694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2044" y="3249258"/>
            <a:ext cx="2744094" cy="5115809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9258"/>
            <a:ext cx="2742306" cy="5115809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013D4-4562-4735-9427-84A77590AE70}" type="datetime1">
              <a:rPr lang="en-US" altLang="zh-TW" smtClean="0"/>
              <a:t>6/28/2021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817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044" y="894295"/>
            <a:ext cx="5572125" cy="213483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177" y="3249258"/>
            <a:ext cx="2576962" cy="1190095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18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2044" y="4439353"/>
            <a:ext cx="2744095" cy="392571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38994" y="3249256"/>
            <a:ext cx="2575174" cy="1190095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18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39353"/>
            <a:ext cx="2742306" cy="392571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530F3-F904-40E7-9408-44CE96BECF75}" type="datetime1">
              <a:rPr lang="en-US" altLang="zh-TW" smtClean="0"/>
              <a:t>6/28/2021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3801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EE7FB-F6B8-448F-BFD6-377071987849}" type="datetime1">
              <a:rPr lang="en-US" altLang="zh-TW" smtClean="0"/>
              <a:t>6/28/2021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014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64031-C486-43D1-AA4B-9D4DCD2C0F33}" type="datetime1">
              <a:rPr lang="en-US" altLang="zh-TW" smtClean="0"/>
              <a:t>6/28/2021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012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022" y="880535"/>
            <a:ext cx="2169021" cy="236872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0363" y="856073"/>
            <a:ext cx="3313805" cy="7508994"/>
          </a:xfrm>
        </p:spPr>
        <p:txBody>
          <a:bodyPr anchor="ctr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022" y="3249258"/>
            <a:ext cx="2169021" cy="5115809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C0A3A-E1F0-4CF0-8F32-2248C62E4370}" type="datetime1">
              <a:rPr lang="en-US" altLang="zh-TW" smtClean="0"/>
              <a:t>6/28/2021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781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046" y="880533"/>
            <a:ext cx="2815472" cy="2368724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24650" y="880533"/>
            <a:ext cx="2589520" cy="7484536"/>
          </a:xfrm>
          <a:prstGeom prst="round2DiagRect">
            <a:avLst>
              <a:gd name="adj1" fmla="val 6074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2400"/>
            </a:lvl1pPr>
          </a:lstStyle>
          <a:p>
            <a:pPr marL="0" lvl="0" indent="0">
              <a:buNone/>
            </a:pPr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2044" y="3249258"/>
            <a:ext cx="2815473" cy="5115809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58AA3-A66C-4642-876F-4A612C0FF107}" type="datetime1">
              <a:rPr lang="en-US" altLang="zh-TW" smtClean="0"/>
              <a:t>6/28/2021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9513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6858002" cy="990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0716" y="1"/>
            <a:ext cx="6781331" cy="9906001"/>
            <a:chOff x="-14288" y="0"/>
            <a:chExt cx="9041774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8352798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2046" y="893415"/>
            <a:ext cx="5572124" cy="21357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2046" y="3249259"/>
            <a:ext cx="5572124" cy="51158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194518" y="849806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20BB14-0577-4E14-ADEC-DC11F23BF98D}" type="datetime1">
              <a:rPr lang="en-US" altLang="zh-TW" smtClean="0"/>
              <a:t>6/28/2021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2044" y="8498066"/>
            <a:ext cx="3509612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80431" y="8498065"/>
            <a:ext cx="433738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62928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hf sldNum="0" hdr="0" ft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7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20000"/>
        </a:lnSpc>
        <a:spcBef>
          <a:spcPts val="75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microsoft.com/office/2007/relationships/hdphoto" Target="../media/hdphoto1.wdp"/><Relationship Id="rId7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6.png"/><Relationship Id="rId10" Type="http://schemas.microsoft.com/office/2007/relationships/hdphoto" Target="../media/hdphoto4.wdp"/><Relationship Id="rId4" Type="http://schemas.openxmlformats.org/officeDocument/2006/relationships/image" Target="../media/image3.jp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microsoft.com/office/2007/relationships/hdphoto" Target="../media/hdphoto5.wdp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5A384590-7902-4083-9E44-857999C993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151254"/>
            <a:ext cx="6858000" cy="1754746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83157F74-E953-4946-A964-C4281EAF9B23}"/>
              </a:ext>
            </a:extLst>
          </p:cNvPr>
          <p:cNvSpPr/>
          <p:nvPr/>
        </p:nvSpPr>
        <p:spPr>
          <a:xfrm>
            <a:off x="335845" y="1525613"/>
            <a:ext cx="6186309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zh-TW" altLang="en-US" sz="3600" b="1" i="0" dirty="0">
                <a:solidFill>
                  <a:srgbClr val="2222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變異病毒株行為有什麼不同？</a:t>
            </a:r>
          </a:p>
          <a:p>
            <a:pPr algn="ctr"/>
            <a:endParaRPr lang="zh-TW" altLang="en-US" sz="3600" b="1" cap="none" spc="0" dirty="0">
              <a:ln/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D587FA60-233B-4DF1-882F-FE318C5EBDC4}"/>
              </a:ext>
            </a:extLst>
          </p:cNvPr>
          <p:cNvSpPr txBox="1"/>
          <p:nvPr/>
        </p:nvSpPr>
        <p:spPr>
          <a:xfrm>
            <a:off x="127000" y="2354703"/>
            <a:ext cx="7073898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zh-TW" alt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病毒在適應過程中有多種技巧來讓自己更容易傳播</a:t>
            </a:r>
            <a:endParaRPr lang="en-US" altLang="zh-TW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zh-TW" alt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更有效地侵入人體細胞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zh-TW" alt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更深地潛入人體細胞內的預警機制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zh-TW" alt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在空中存活更長時間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zh-TW" alt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增加患者呼吸、咳嗽釋放的病毒含量</a:t>
            </a:r>
            <a:endParaRPr lang="zh-TW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6" name="圖片 15">
            <a:extLst>
              <a:ext uri="{FF2B5EF4-FFF2-40B4-BE49-F238E27FC236}">
                <a16:creationId xmlns:a16="http://schemas.microsoft.com/office/drawing/2014/main" id="{9B7FA44A-13FB-4BF8-82E7-7C0437CEDF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942" b="89474" l="4883" r="93164">
                        <a14:foregroundMark x1="4883" y1="54971" x2="4883" y2="54971"/>
                        <a14:foregroundMark x1="4883" y1="54971" x2="4883" y2="54971"/>
                        <a14:foregroundMark x1="5664" y1="54678" x2="6055" y2="58480"/>
                        <a14:foregroundMark x1="10938" y1="45029" x2="10938" y2="47953"/>
                        <a14:foregroundMark x1="40625" y1="28655" x2="40625" y2="28655"/>
                        <a14:foregroundMark x1="45313" y1="21930" x2="45313" y2="21930"/>
                        <a14:foregroundMark x1="45313" y1="32456" x2="45313" y2="32456"/>
                        <a14:foregroundMark x1="61133" y1="29240" x2="61133" y2="29240"/>
                        <a14:foregroundMark x1="62500" y1="32164" x2="62500" y2="32164"/>
                        <a14:foregroundMark x1="62500" y1="29825" x2="61133" y2="36842"/>
                        <a14:foregroundMark x1="54688" y1="33333" x2="54688" y2="33333"/>
                        <a14:foregroundMark x1="49805" y1="37135" x2="49805" y2="37135"/>
                        <a14:foregroundMark x1="52148" y1="35088" x2="52148" y2="35088"/>
                        <a14:foregroundMark x1="35938" y1="35673" x2="35938" y2="35673"/>
                        <a14:foregroundMark x1="25000" y1="36842" x2="25000" y2="36842"/>
                        <a14:foregroundMark x1="21875" y1="35673" x2="21875" y2="35673"/>
                        <a14:foregroundMark x1="18555" y1="65497" x2="18555" y2="65497"/>
                        <a14:foregroundMark x1="39844" y1="66374" x2="39844" y2="66374"/>
                        <a14:foregroundMark x1="54688" y1="69006" x2="54688" y2="69006"/>
                        <a14:foregroundMark x1="59180" y1="67836" x2="59180" y2="67836"/>
                        <a14:foregroundMark x1="64063" y1="69591" x2="64063" y2="69591"/>
                        <a14:foregroundMark x1="64063" y1="69591" x2="64063" y2="69591"/>
                        <a14:foregroundMark x1="63281" y1="66374" x2="63281" y2="66374"/>
                        <a14:foregroundMark x1="63477" y1="62573" x2="63477" y2="62573"/>
                        <a14:foregroundMark x1="67188" y1="66082" x2="67188" y2="66082"/>
                        <a14:foregroundMark x1="60352" y1="71930" x2="60742" y2="70175"/>
                        <a14:foregroundMark x1="62305" y1="71053" x2="64648" y2="64035"/>
                        <a14:foregroundMark x1="73242" y1="66667" x2="73242" y2="66667"/>
                        <a14:foregroundMark x1="77930" y1="65497" x2="77930" y2="65497"/>
                        <a14:foregroundMark x1="82227" y1="65205" x2="82227" y2="65205"/>
                        <a14:foregroundMark x1="87305" y1="65205" x2="88086" y2="65205"/>
                        <a14:foregroundMark x1="90039" y1="50292" x2="90039" y2="50292"/>
                        <a14:foregroundMark x1="90820" y1="45614" x2="90820" y2="45614"/>
                        <a14:foregroundMark x1="90820" y1="45322" x2="90820" y2="45322"/>
                        <a14:foregroundMark x1="92969" y1="47368" x2="93164" y2="48538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44060" y="-706195"/>
            <a:ext cx="4239679" cy="2831973"/>
          </a:xfrm>
          <a:prstGeom prst="rect">
            <a:avLst/>
          </a:prstGeom>
        </p:spPr>
      </p:pic>
      <p:pic>
        <p:nvPicPr>
          <p:cNvPr id="19" name="圖片 18">
            <a:extLst>
              <a:ext uri="{FF2B5EF4-FFF2-40B4-BE49-F238E27FC236}">
                <a16:creationId xmlns:a16="http://schemas.microsoft.com/office/drawing/2014/main" id="{F3302648-13A7-4F3C-8F7B-26DB714F3CC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2182" y="4350386"/>
            <a:ext cx="5607794" cy="3139392"/>
          </a:xfrm>
          <a:prstGeom prst="rect">
            <a:avLst/>
          </a:prstGeom>
        </p:spPr>
      </p:pic>
      <p:sp>
        <p:nvSpPr>
          <p:cNvPr id="20" name="日期版面配置區 19">
            <a:extLst>
              <a:ext uri="{FF2B5EF4-FFF2-40B4-BE49-F238E27FC236}">
                <a16:creationId xmlns:a16="http://schemas.microsoft.com/office/drawing/2014/main" id="{84F561B7-0521-49DB-B607-B40B581D4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E4B0B-985C-408A-83F6-550681DE0984}" type="datetime1">
              <a:rPr lang="en-US" altLang="zh-TW" smtClean="0"/>
              <a:t>6/28/2021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7484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C48063D3-6F56-4C80-AEBF-B54780E085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942" b="89474" l="4883" r="93164">
                        <a14:foregroundMark x1="4883" y1="54971" x2="4883" y2="54971"/>
                        <a14:foregroundMark x1="4883" y1="54971" x2="4883" y2="54971"/>
                        <a14:foregroundMark x1="5664" y1="54678" x2="6055" y2="58480"/>
                        <a14:foregroundMark x1="10938" y1="45029" x2="10938" y2="47953"/>
                        <a14:foregroundMark x1="40625" y1="28655" x2="40625" y2="28655"/>
                        <a14:foregroundMark x1="45313" y1="21930" x2="45313" y2="21930"/>
                        <a14:foregroundMark x1="45313" y1="32456" x2="45313" y2="32456"/>
                        <a14:foregroundMark x1="61133" y1="29240" x2="61133" y2="29240"/>
                        <a14:foregroundMark x1="62500" y1="32164" x2="62500" y2="32164"/>
                        <a14:foregroundMark x1="62500" y1="29825" x2="61133" y2="36842"/>
                        <a14:foregroundMark x1="54688" y1="33333" x2="54688" y2="33333"/>
                        <a14:foregroundMark x1="49805" y1="37135" x2="49805" y2="37135"/>
                        <a14:foregroundMark x1="52148" y1="35088" x2="52148" y2="35088"/>
                        <a14:foregroundMark x1="35938" y1="35673" x2="35938" y2="35673"/>
                        <a14:foregroundMark x1="25000" y1="36842" x2="25000" y2="36842"/>
                        <a14:foregroundMark x1="21875" y1="35673" x2="21875" y2="35673"/>
                        <a14:foregroundMark x1="18555" y1="65497" x2="18555" y2="65497"/>
                        <a14:foregroundMark x1="39844" y1="66374" x2="39844" y2="66374"/>
                        <a14:foregroundMark x1="54688" y1="69006" x2="54688" y2="69006"/>
                        <a14:foregroundMark x1="59180" y1="67836" x2="59180" y2="67836"/>
                        <a14:foregroundMark x1="64063" y1="69591" x2="64063" y2="69591"/>
                        <a14:foregroundMark x1="64063" y1="69591" x2="64063" y2="69591"/>
                        <a14:foregroundMark x1="63281" y1="66374" x2="63281" y2="66374"/>
                        <a14:foregroundMark x1="63477" y1="62573" x2="63477" y2="62573"/>
                        <a14:foregroundMark x1="67188" y1="66082" x2="67188" y2="66082"/>
                        <a14:foregroundMark x1="60352" y1="71930" x2="60742" y2="70175"/>
                        <a14:foregroundMark x1="62305" y1="71053" x2="64648" y2="64035"/>
                        <a14:foregroundMark x1="73242" y1="66667" x2="73242" y2="66667"/>
                        <a14:foregroundMark x1="77930" y1="65497" x2="77930" y2="65497"/>
                        <a14:foregroundMark x1="82227" y1="65205" x2="82227" y2="65205"/>
                        <a14:foregroundMark x1="87305" y1="65205" x2="88086" y2="65205"/>
                        <a14:foregroundMark x1="90039" y1="50292" x2="90039" y2="50292"/>
                        <a14:foregroundMark x1="90820" y1="45614" x2="90820" y2="45614"/>
                        <a14:foregroundMark x1="90820" y1="45322" x2="90820" y2="45322"/>
                        <a14:foregroundMark x1="92969" y1="47368" x2="93164" y2="48538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44060" y="-706195"/>
            <a:ext cx="4239679" cy="2831973"/>
          </a:xfrm>
          <a:prstGeom prst="rect">
            <a:avLst/>
          </a:prstGeom>
        </p:spPr>
      </p:pic>
      <p:pic>
        <p:nvPicPr>
          <p:cNvPr id="5" name="圖片 4">
            <a:extLst>
              <a:ext uri="{FF2B5EF4-FFF2-40B4-BE49-F238E27FC236}">
                <a16:creationId xmlns:a16="http://schemas.microsoft.com/office/drawing/2014/main" id="{0CA305A6-2C96-4F9B-9C56-63F2433A6BB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8151254"/>
            <a:ext cx="6858000" cy="1754746"/>
          </a:xfrm>
          <a:prstGeom prst="rect">
            <a:avLst/>
          </a:prstGeom>
        </p:spPr>
      </p:pic>
      <p:sp>
        <p:nvSpPr>
          <p:cNvPr id="6" name="矩形 5">
            <a:extLst>
              <a:ext uri="{FF2B5EF4-FFF2-40B4-BE49-F238E27FC236}">
                <a16:creationId xmlns:a16="http://schemas.microsoft.com/office/drawing/2014/main" id="{35CCAE61-3276-49D4-8AD9-857F87CD9B72}"/>
              </a:ext>
            </a:extLst>
          </p:cNvPr>
          <p:cNvSpPr/>
          <p:nvPr/>
        </p:nvSpPr>
        <p:spPr>
          <a:xfrm>
            <a:off x="1028342" y="1443254"/>
            <a:ext cx="4801314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zh-TW" altLang="en-US" sz="6000" b="1" cap="none" spc="0" dirty="0">
                <a:ln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對應變異病毒</a:t>
            </a:r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DB604E42-F63B-45C6-94F0-0B91177B4BC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1500" l="7540" r="89683">
                        <a14:foregroundMark x1="39683" y1="20500" x2="39683" y2="20500"/>
                        <a14:foregroundMark x1="63095" y1="10000" x2="63095" y2="10000"/>
                        <a14:foregroundMark x1="67460" y1="14500" x2="67460" y2="14500"/>
                        <a14:foregroundMark x1="69444" y1="22000" x2="69444" y2="22000"/>
                        <a14:foregroundMark x1="33730" y1="16000" x2="47619" y2="17500"/>
                        <a14:foregroundMark x1="47619" y1="17500" x2="53968" y2="30000"/>
                        <a14:foregroundMark x1="53968" y1="30000" x2="52778" y2="32500"/>
                        <a14:foregroundMark x1="29365" y1="23000" x2="47222" y2="37500"/>
                        <a14:foregroundMark x1="47222" y1="37500" x2="50000" y2="37000"/>
                        <a14:foregroundMark x1="37302" y1="37500" x2="54365" y2="41000"/>
                        <a14:foregroundMark x1="20635" y1="61000" x2="25000" y2="71500"/>
                        <a14:foregroundMark x1="15476" y1="61000" x2="17063" y2="73500"/>
                        <a14:foregroundMark x1="25000" y1="56500" x2="40476" y2="60000"/>
                        <a14:foregroundMark x1="28968" y1="52000" x2="43651" y2="66000"/>
                        <a14:foregroundMark x1="43651" y1="66000" x2="44841" y2="68000"/>
                        <a14:foregroundMark x1="9921" y1="40500" x2="9921" y2="40500"/>
                        <a14:foregroundMark x1="16270" y1="39500" x2="16270" y2="39500"/>
                        <a14:foregroundMark x1="7540" y1="48500" x2="7540" y2="48500"/>
                        <a14:foregroundMark x1="82143" y1="63500" x2="82143" y2="63500"/>
                        <a14:foregroundMark x1="81349" y1="39000" x2="77381" y2="70000"/>
                        <a14:foregroundMark x1="74603" y1="39500" x2="74603" y2="41500"/>
                        <a14:foregroundMark x1="70238" y1="72000" x2="72619" y2="82500"/>
                        <a14:foregroundMark x1="76190" y1="79000" x2="76190" y2="86000"/>
                        <a14:foregroundMark x1="86111" y1="86500" x2="86111" y2="86500"/>
                        <a14:foregroundMark x1="84524" y1="89000" x2="84524" y2="89000"/>
                        <a14:foregroundMark x1="80952" y1="90500" x2="80952" y2="90500"/>
                        <a14:foregroundMark x1="75000" y1="90000" x2="75000" y2="90000"/>
                        <a14:foregroundMark x1="82143" y1="89500" x2="82143" y2="89500"/>
                        <a14:foregroundMark x1="83333" y1="91500" x2="83333" y2="9150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280874" y="2530586"/>
            <a:ext cx="4660342" cy="3698684"/>
          </a:xfrm>
          <a:prstGeom prst="rect">
            <a:avLst/>
          </a:prstGeom>
        </p:spPr>
      </p:pic>
      <p:sp>
        <p:nvSpPr>
          <p:cNvPr id="9" name="矩形 8">
            <a:extLst>
              <a:ext uri="{FF2B5EF4-FFF2-40B4-BE49-F238E27FC236}">
                <a16:creationId xmlns:a16="http://schemas.microsoft.com/office/drawing/2014/main" id="{E442E587-7CB8-435D-B656-30350B824257}"/>
              </a:ext>
            </a:extLst>
          </p:cNvPr>
          <p:cNvSpPr/>
          <p:nvPr/>
        </p:nvSpPr>
        <p:spPr>
          <a:xfrm>
            <a:off x="4252660" y="3878612"/>
            <a:ext cx="226215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zh-TW" altLang="en-US" sz="5400" b="1" cap="none" spc="0" dirty="0">
                <a:ln/>
                <a:solidFill>
                  <a:srgbClr val="FF0000"/>
                </a:solidFill>
                <a:effectLst/>
              </a:rPr>
              <a:t>勤洗手</a:t>
            </a:r>
            <a:endParaRPr lang="en-US" altLang="zh-TW" sz="5400" b="1" cap="none" spc="0" dirty="0">
              <a:ln/>
              <a:solidFill>
                <a:srgbClr val="FF0000"/>
              </a:solidFill>
              <a:effectLst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8EA1C306-3BC7-46C0-ACAC-13D27E59CA3A}"/>
              </a:ext>
            </a:extLst>
          </p:cNvPr>
          <p:cNvSpPr/>
          <p:nvPr/>
        </p:nvSpPr>
        <p:spPr>
          <a:xfrm>
            <a:off x="3609212" y="2644805"/>
            <a:ext cx="226215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zh-TW" altLang="en-US" sz="5400" b="1" dirty="0">
                <a:ln/>
                <a:solidFill>
                  <a:srgbClr val="FF0000"/>
                </a:solidFill>
              </a:rPr>
              <a:t>戴口罩</a:t>
            </a:r>
            <a:endParaRPr lang="en-US" altLang="zh-TW" sz="5400" b="1" cap="none" spc="0" dirty="0">
              <a:ln/>
              <a:solidFill>
                <a:srgbClr val="FF0000"/>
              </a:solidFill>
              <a:effectLst/>
            </a:endParaRPr>
          </a:p>
        </p:txBody>
      </p:sp>
      <p:pic>
        <p:nvPicPr>
          <p:cNvPr id="12" name="圖片 11">
            <a:extLst>
              <a:ext uri="{FF2B5EF4-FFF2-40B4-BE49-F238E27FC236}">
                <a16:creationId xmlns:a16="http://schemas.microsoft.com/office/drawing/2014/main" id="{DA3541EC-6BAD-4587-9659-7CF3C038A77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9778" b="89778" l="6667" r="93778">
                        <a14:foregroundMark x1="7111" y1="44000" x2="7111" y2="44000"/>
                        <a14:foregroundMark x1="24000" y1="72889" x2="24000" y2="72889"/>
                        <a14:foregroundMark x1="13333" y1="65778" x2="13333" y2="65778"/>
                        <a14:foregroundMark x1="84889" y1="44889" x2="84889" y2="44889"/>
                        <a14:foregroundMark x1="93778" y1="44000" x2="93778" y2="44000"/>
                        <a14:foregroundMark x1="66667" y1="20000" x2="66667" y2="20000"/>
                        <a14:foregroundMark x1="65333" y1="17778" x2="65333" y2="17778"/>
                        <a14:foregroundMark x1="13778" y1="66667" x2="13778" y2="66667"/>
                        <a14:foregroundMark x1="12444" y1="55111" x2="12444" y2="55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377422" y="5201598"/>
            <a:ext cx="3357563" cy="3357563"/>
          </a:xfrm>
          <a:prstGeom prst="rect">
            <a:avLst/>
          </a:prstGeom>
        </p:spPr>
      </p:pic>
      <p:sp>
        <p:nvSpPr>
          <p:cNvPr id="13" name="矩形 12">
            <a:extLst>
              <a:ext uri="{FF2B5EF4-FFF2-40B4-BE49-F238E27FC236}">
                <a16:creationId xmlns:a16="http://schemas.microsoft.com/office/drawing/2014/main" id="{482FCB9F-99E3-447F-84DE-29C1976A334C}"/>
              </a:ext>
            </a:extLst>
          </p:cNvPr>
          <p:cNvSpPr/>
          <p:nvPr/>
        </p:nvSpPr>
        <p:spPr>
          <a:xfrm>
            <a:off x="465228" y="5957049"/>
            <a:ext cx="226215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zh-TW" altLang="en-US" sz="5400" b="1" cap="none" spc="0" dirty="0">
                <a:ln/>
                <a:solidFill>
                  <a:srgbClr val="FF0000"/>
                </a:solidFill>
                <a:effectLst/>
              </a:rPr>
              <a:t>禁聚會</a:t>
            </a:r>
          </a:p>
        </p:txBody>
      </p:sp>
      <p:pic>
        <p:nvPicPr>
          <p:cNvPr id="17" name="圖片 16">
            <a:extLst>
              <a:ext uri="{FF2B5EF4-FFF2-40B4-BE49-F238E27FC236}">
                <a16:creationId xmlns:a16="http://schemas.microsoft.com/office/drawing/2014/main" id="{E468525D-0C6A-42EE-8BA2-0C08C977ABB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8036" b="89286" l="6250" r="91518">
                        <a14:foregroundMark x1="46875" y1="8036" x2="46875" y2="8036"/>
                        <a14:foregroundMark x1="6696" y1="46429" x2="6696" y2="46429"/>
                        <a14:foregroundMark x1="44196" y1="89732" x2="44196" y2="89732"/>
                        <a14:foregroundMark x1="91518" y1="53125" x2="91518" y2="5312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379468" y="6310816"/>
            <a:ext cx="1491902" cy="1491902"/>
          </a:xfrm>
          <a:prstGeom prst="rect">
            <a:avLst/>
          </a:prstGeom>
        </p:spPr>
      </p:pic>
      <p:sp>
        <p:nvSpPr>
          <p:cNvPr id="18" name="日期版面配置區 17">
            <a:extLst>
              <a:ext uri="{FF2B5EF4-FFF2-40B4-BE49-F238E27FC236}">
                <a16:creationId xmlns:a16="http://schemas.microsoft.com/office/drawing/2014/main" id="{27866EBB-A1F7-44E7-87FC-6C10BFDEA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F948A-F822-48E2-B730-14CE4E56BCEE}" type="datetime1">
              <a:rPr lang="en-US" altLang="zh-TW" smtClean="0"/>
              <a:t>6/28/2021</a:t>
            </a:fld>
            <a:endParaRPr lang="en-US" dirty="0"/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9677415F-92CE-4A2E-A5C8-A29386FCB5B4}"/>
              </a:ext>
            </a:extLst>
          </p:cNvPr>
          <p:cNvSpPr/>
          <p:nvPr/>
        </p:nvSpPr>
        <p:spPr>
          <a:xfrm>
            <a:off x="0" y="7110366"/>
            <a:ext cx="43396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zh-TW" altLang="en-US" sz="5400" b="1" cap="none" spc="0" dirty="0">
                <a:ln/>
                <a:solidFill>
                  <a:srgbClr val="FF0000"/>
                </a:solidFill>
                <a:effectLst/>
              </a:rPr>
              <a:t>保持適當距離</a:t>
            </a:r>
          </a:p>
        </p:txBody>
      </p:sp>
    </p:spTree>
    <p:extLst>
      <p:ext uri="{BB962C8B-B14F-4D97-AF65-F5344CB8AC3E}">
        <p14:creationId xmlns:p14="http://schemas.microsoft.com/office/powerpoint/2010/main" val="3329488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19633CF3-93E2-407E-957B-BEF53BDB67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942" b="89474" l="4883" r="93164">
                        <a14:foregroundMark x1="4883" y1="54971" x2="4883" y2="54971"/>
                        <a14:foregroundMark x1="4883" y1="54971" x2="4883" y2="54971"/>
                        <a14:foregroundMark x1="5664" y1="54678" x2="6055" y2="58480"/>
                        <a14:foregroundMark x1="10938" y1="45029" x2="10938" y2="47953"/>
                        <a14:foregroundMark x1="40625" y1="28655" x2="40625" y2="28655"/>
                        <a14:foregroundMark x1="45313" y1="21930" x2="45313" y2="21930"/>
                        <a14:foregroundMark x1="45313" y1="32456" x2="45313" y2="32456"/>
                        <a14:foregroundMark x1="61133" y1="29240" x2="61133" y2="29240"/>
                        <a14:foregroundMark x1="62500" y1="32164" x2="62500" y2="32164"/>
                        <a14:foregroundMark x1="62500" y1="29825" x2="61133" y2="36842"/>
                        <a14:foregroundMark x1="54688" y1="33333" x2="54688" y2="33333"/>
                        <a14:foregroundMark x1="49805" y1="37135" x2="49805" y2="37135"/>
                        <a14:foregroundMark x1="52148" y1="35088" x2="52148" y2="35088"/>
                        <a14:foregroundMark x1="35938" y1="35673" x2="35938" y2="35673"/>
                        <a14:foregroundMark x1="25000" y1="36842" x2="25000" y2="36842"/>
                        <a14:foregroundMark x1="21875" y1="35673" x2="21875" y2="35673"/>
                        <a14:foregroundMark x1="18555" y1="65497" x2="18555" y2="65497"/>
                        <a14:foregroundMark x1="39844" y1="66374" x2="39844" y2="66374"/>
                        <a14:foregroundMark x1="54688" y1="69006" x2="54688" y2="69006"/>
                        <a14:foregroundMark x1="59180" y1="67836" x2="59180" y2="67836"/>
                        <a14:foregroundMark x1="64063" y1="69591" x2="64063" y2="69591"/>
                        <a14:foregroundMark x1="64063" y1="69591" x2="64063" y2="69591"/>
                        <a14:foregroundMark x1="63281" y1="66374" x2="63281" y2="66374"/>
                        <a14:foregroundMark x1="63477" y1="62573" x2="63477" y2="62573"/>
                        <a14:foregroundMark x1="67188" y1="66082" x2="67188" y2="66082"/>
                        <a14:foregroundMark x1="60352" y1="71930" x2="60742" y2="70175"/>
                        <a14:foregroundMark x1="62305" y1="71053" x2="64648" y2="64035"/>
                        <a14:foregroundMark x1="73242" y1="66667" x2="73242" y2="66667"/>
                        <a14:foregroundMark x1="77930" y1="65497" x2="77930" y2="65497"/>
                        <a14:foregroundMark x1="82227" y1="65205" x2="82227" y2="65205"/>
                        <a14:foregroundMark x1="87305" y1="65205" x2="88086" y2="65205"/>
                        <a14:foregroundMark x1="90039" y1="50292" x2="90039" y2="50292"/>
                        <a14:foregroundMark x1="90820" y1="45614" x2="90820" y2="45614"/>
                        <a14:foregroundMark x1="90820" y1="45322" x2="90820" y2="45322"/>
                        <a14:foregroundMark x1="92969" y1="47368" x2="93164" y2="48538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44060" y="-706195"/>
            <a:ext cx="4239679" cy="2831973"/>
          </a:xfrm>
          <a:prstGeom prst="rect">
            <a:avLst/>
          </a:prstGeom>
        </p:spPr>
      </p:pic>
      <p:graphicFrame>
        <p:nvGraphicFramePr>
          <p:cNvPr id="7" name="表格 7">
            <a:extLst>
              <a:ext uri="{FF2B5EF4-FFF2-40B4-BE49-F238E27FC236}">
                <a16:creationId xmlns:a16="http://schemas.microsoft.com/office/drawing/2014/main" id="{EA19832D-2A47-463D-A601-9363679BE6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7168432"/>
              </p:ext>
            </p:extLst>
          </p:nvPr>
        </p:nvGraphicFramePr>
        <p:xfrm>
          <a:off x="321699" y="2537319"/>
          <a:ext cx="6388100" cy="60706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195859">
                  <a:extLst>
                    <a:ext uri="{9D8B030D-6E8A-4147-A177-3AD203B41FA5}">
                      <a16:colId xmlns:a16="http://schemas.microsoft.com/office/drawing/2014/main" val="718305547"/>
                    </a:ext>
                  </a:extLst>
                </a:gridCol>
                <a:gridCol w="1730747">
                  <a:extLst>
                    <a:ext uri="{9D8B030D-6E8A-4147-A177-3AD203B41FA5}">
                      <a16:colId xmlns:a16="http://schemas.microsoft.com/office/drawing/2014/main" val="1630589610"/>
                    </a:ext>
                  </a:extLst>
                </a:gridCol>
                <a:gridCol w="1730747">
                  <a:extLst>
                    <a:ext uri="{9D8B030D-6E8A-4147-A177-3AD203B41FA5}">
                      <a16:colId xmlns:a16="http://schemas.microsoft.com/office/drawing/2014/main" val="1416345603"/>
                    </a:ext>
                  </a:extLst>
                </a:gridCol>
                <a:gridCol w="1730747">
                  <a:extLst>
                    <a:ext uri="{9D8B030D-6E8A-4147-A177-3AD203B41FA5}">
                      <a16:colId xmlns:a16="http://schemas.microsoft.com/office/drawing/2014/main" val="34331540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症狀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新冠肺炎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流行性感冒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一般感冒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62668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發燒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常見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常見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乾咳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無發燒或是輕微發燒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96916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咳嗽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常見</a:t>
                      </a:r>
                    </a:p>
                    <a:p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重症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常見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43371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呼息急促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呼吸困難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常見</a:t>
                      </a:r>
                    </a:p>
                    <a:p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常見</a:t>
                      </a:r>
                    </a:p>
                    <a:p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無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33000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疲勞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全身無力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常見</a:t>
                      </a:r>
                    </a:p>
                    <a:p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常見</a:t>
                      </a:r>
                    </a:p>
                    <a:p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常見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0536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頭痛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常見</a:t>
                      </a:r>
                    </a:p>
                    <a:p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常見</a:t>
                      </a:r>
                    </a:p>
                    <a:p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常見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8883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嗅覺與味覺喪失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常見</a:t>
                      </a:r>
                    </a:p>
                    <a:p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無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31833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喉嚨痛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常見</a:t>
                      </a:r>
                    </a:p>
                    <a:p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常見</a:t>
                      </a:r>
                    </a:p>
                    <a:p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常見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74720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流鼻涕及鼻塞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常見</a:t>
                      </a:r>
                    </a:p>
                    <a:p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常見</a:t>
                      </a:r>
                    </a:p>
                    <a:p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常見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9410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噁心、嘔吐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常見</a:t>
                      </a:r>
                    </a:p>
                    <a:p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常見</a:t>
                      </a:r>
                    </a:p>
                    <a:p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罕見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30304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腹瀉及腹痛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常見</a:t>
                      </a:r>
                    </a:p>
                    <a:p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常見</a:t>
                      </a:r>
                    </a:p>
                    <a:p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罕見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11376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肌肉痠痛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常見</a:t>
                      </a:r>
                    </a:p>
                    <a:p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常見</a:t>
                      </a:r>
                    </a:p>
                    <a:p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無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447795"/>
                  </a:ext>
                </a:extLst>
              </a:tr>
            </a:tbl>
          </a:graphicData>
        </a:graphic>
      </p:graphicFrame>
      <p:sp>
        <p:nvSpPr>
          <p:cNvPr id="8" name="矩形 7">
            <a:extLst>
              <a:ext uri="{FF2B5EF4-FFF2-40B4-BE49-F238E27FC236}">
                <a16:creationId xmlns:a16="http://schemas.microsoft.com/office/drawing/2014/main" id="{EA49BE7B-F101-4CB7-BD69-3BE2934C5368}"/>
              </a:ext>
            </a:extLst>
          </p:cNvPr>
          <p:cNvSpPr/>
          <p:nvPr/>
        </p:nvSpPr>
        <p:spPr>
          <a:xfrm>
            <a:off x="234950" y="1488877"/>
            <a:ext cx="647484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cap="none" spc="50" dirty="0">
                <a:ln w="0"/>
                <a:solidFill>
                  <a:srgbClr val="C0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新冠肺炎症狀比一比</a:t>
            </a: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68DC73A0-ECEA-4A46-A4A4-B7B29DD7A5D9}"/>
              </a:ext>
            </a:extLst>
          </p:cNvPr>
          <p:cNvSpPr/>
          <p:nvPr/>
        </p:nvSpPr>
        <p:spPr>
          <a:xfrm>
            <a:off x="321699" y="8733031"/>
            <a:ext cx="57246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zh-TW" altLang="en-US" sz="5400" b="1" cap="none" spc="0" dirty="0">
                <a:ln/>
                <a:solidFill>
                  <a:schemeClr val="accent3"/>
                </a:solidFill>
                <a:effectLst/>
              </a:rPr>
              <a:t>有以上症狀要注意</a:t>
            </a:r>
          </a:p>
        </p:txBody>
      </p:sp>
      <p:sp>
        <p:nvSpPr>
          <p:cNvPr id="10" name="日期版面配置區 9">
            <a:extLst>
              <a:ext uri="{FF2B5EF4-FFF2-40B4-BE49-F238E27FC236}">
                <a16:creationId xmlns:a16="http://schemas.microsoft.com/office/drawing/2014/main" id="{8464A46A-53AA-4C46-A183-A534599D1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207ED-B50C-4351-8214-231B2E33D622}" type="datetime1">
              <a:rPr lang="en-US" altLang="zh-TW" smtClean="0"/>
              <a:t>6/28/2021</a:t>
            </a:fld>
            <a:endParaRPr lang="en-US" dirty="0"/>
          </a:p>
        </p:txBody>
      </p:sp>
      <p:pic>
        <p:nvPicPr>
          <p:cNvPr id="12" name="圖片 11">
            <a:extLst>
              <a:ext uri="{FF2B5EF4-FFF2-40B4-BE49-F238E27FC236}">
                <a16:creationId xmlns:a16="http://schemas.microsoft.com/office/drawing/2014/main" id="{CECFF14C-B25A-4696-8260-E03483DADF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foregroundMark x1="63504" y1="55426" x2="63504" y2="55426"/>
                        <a14:foregroundMark x1="30292" y1="62016" x2="30292" y2="62016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737568" y="8627564"/>
            <a:ext cx="1412598" cy="1330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8567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電路">
  <a:themeElements>
    <a:clrScheme name="跑馬燈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電路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電路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TM04033919[[fn=電路]]</Template>
  <TotalTime>61</TotalTime>
  <Words>154</Words>
  <Application>Microsoft Office PowerPoint</Application>
  <PresentationFormat>A4 紙張 (210x297 公釐)</PresentationFormat>
  <Paragraphs>64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9" baseType="lpstr">
      <vt:lpstr>微軟正黑體</vt:lpstr>
      <vt:lpstr>Arial</vt:lpstr>
      <vt:lpstr>Calibri</vt:lpstr>
      <vt:lpstr>Tw Cen MT</vt:lpstr>
      <vt:lpstr>Wingdings</vt:lpstr>
      <vt:lpstr>電路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就業服務商業同業公會</dc:creator>
  <cp:lastModifiedBy>就業服務商業同業公會</cp:lastModifiedBy>
  <cp:revision>7</cp:revision>
  <dcterms:created xsi:type="dcterms:W3CDTF">2021-06-28T03:34:40Z</dcterms:created>
  <dcterms:modified xsi:type="dcterms:W3CDTF">2021-06-28T04:36:40Z</dcterms:modified>
</cp:coreProperties>
</file>